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6"/>
  </p:notesMasterIdLst>
  <p:handoutMasterIdLst>
    <p:handoutMasterId r:id="rId47"/>
  </p:handoutMasterIdLst>
  <p:sldIdLst>
    <p:sldId id="360" r:id="rId2"/>
    <p:sldId id="431" r:id="rId3"/>
    <p:sldId id="432" r:id="rId4"/>
    <p:sldId id="384" r:id="rId5"/>
    <p:sldId id="388" r:id="rId6"/>
    <p:sldId id="405" r:id="rId7"/>
    <p:sldId id="410" r:id="rId8"/>
    <p:sldId id="429" r:id="rId9"/>
    <p:sldId id="430" r:id="rId10"/>
    <p:sldId id="385" r:id="rId11"/>
    <p:sldId id="387" r:id="rId12"/>
    <p:sldId id="422" r:id="rId13"/>
    <p:sldId id="423" r:id="rId14"/>
    <p:sldId id="391" r:id="rId15"/>
    <p:sldId id="392" r:id="rId16"/>
    <p:sldId id="365" r:id="rId17"/>
    <p:sldId id="374" r:id="rId18"/>
    <p:sldId id="433" r:id="rId19"/>
    <p:sldId id="434" r:id="rId20"/>
    <p:sldId id="352" r:id="rId21"/>
    <p:sldId id="436" r:id="rId22"/>
    <p:sldId id="439" r:id="rId23"/>
    <p:sldId id="437" r:id="rId24"/>
    <p:sldId id="348" r:id="rId25"/>
    <p:sldId id="435" r:id="rId26"/>
    <p:sldId id="349" r:id="rId27"/>
    <p:sldId id="443" r:id="rId28"/>
    <p:sldId id="444" r:id="rId29"/>
    <p:sldId id="393" r:id="rId30"/>
    <p:sldId id="396" r:id="rId31"/>
    <p:sldId id="413" r:id="rId32"/>
    <p:sldId id="415" r:id="rId33"/>
    <p:sldId id="428" r:id="rId34"/>
    <p:sldId id="440" r:id="rId35"/>
    <p:sldId id="416" r:id="rId36"/>
    <p:sldId id="417" r:id="rId37"/>
    <p:sldId id="379" r:id="rId38"/>
    <p:sldId id="418" r:id="rId39"/>
    <p:sldId id="397" r:id="rId40"/>
    <p:sldId id="399" r:id="rId41"/>
    <p:sldId id="420" r:id="rId42"/>
    <p:sldId id="400" r:id="rId43"/>
    <p:sldId id="441" r:id="rId44"/>
    <p:sldId id="421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4CBC14"/>
    <a:srgbClr val="B9CA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BC161-2D39-49AB-B335-1706102EF047}" type="doc">
      <dgm:prSet loTypeId="urn:microsoft.com/office/officeart/2005/8/layout/venn1" loCatId="relationship" qsTypeId="urn:microsoft.com/office/officeart/2005/8/quickstyle/simple1#1" qsCatId="simple" csTypeId="urn:microsoft.com/office/officeart/2005/8/colors/colorful2" csCatId="colorful" phldr="1"/>
      <dgm:spPr/>
    </dgm:pt>
    <dgm:pt modelId="{F8980832-817E-41A8-A366-18435F7696E9}">
      <dgm:prSet/>
      <dgm:spPr>
        <a:solidFill>
          <a:srgbClr val="C0000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1C211BB5-D853-41D4-8005-7989F2EA7424}" type="parTrans" cxnId="{EEE1925B-2A83-4902-9FD1-71979350164E}">
      <dgm:prSet/>
      <dgm:spPr/>
      <dgm:t>
        <a:bodyPr/>
        <a:lstStyle/>
        <a:p>
          <a:endParaRPr lang="en-US"/>
        </a:p>
      </dgm:t>
    </dgm:pt>
    <dgm:pt modelId="{9F42B462-A1E9-4718-8FC5-7CE7A45FA212}" type="sibTrans" cxnId="{EEE1925B-2A83-4902-9FD1-71979350164E}">
      <dgm:prSet/>
      <dgm:spPr/>
      <dgm:t>
        <a:bodyPr/>
        <a:lstStyle/>
        <a:p>
          <a:endParaRPr lang="en-US"/>
        </a:p>
      </dgm:t>
    </dgm:pt>
    <dgm:pt modelId="{31534678-8DE6-4924-928E-E0244E021B6A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0EF024B3-68DC-4368-8771-49CBBD30186C}" type="parTrans" cxnId="{3D72E0B8-3685-4DF6-8B2F-34C47383DD94}">
      <dgm:prSet/>
      <dgm:spPr/>
      <dgm:t>
        <a:bodyPr/>
        <a:lstStyle/>
        <a:p>
          <a:endParaRPr lang="en-US"/>
        </a:p>
      </dgm:t>
    </dgm:pt>
    <dgm:pt modelId="{2EDB5ED9-D0B3-46F3-ABD5-D034990B50A1}" type="sibTrans" cxnId="{3D72E0B8-3685-4DF6-8B2F-34C47383DD94}">
      <dgm:prSet/>
      <dgm:spPr/>
      <dgm:t>
        <a:bodyPr/>
        <a:lstStyle/>
        <a:p>
          <a:endParaRPr lang="en-US"/>
        </a:p>
      </dgm:t>
    </dgm:pt>
    <dgm:pt modelId="{D82AC3E1-670F-4226-93B0-2F5D3BE20C94}">
      <dgm:prSet/>
      <dgm:spPr/>
      <dgm:t>
        <a:bodyPr/>
        <a:lstStyle/>
        <a:p>
          <a:endParaRPr lang="en-US" dirty="0"/>
        </a:p>
      </dgm:t>
    </dgm:pt>
    <dgm:pt modelId="{479C4EDA-0827-4F86-9B4B-1BEAF12F8E10}" type="parTrans" cxnId="{49F0F85A-867A-473A-A72B-ED60815DF217}">
      <dgm:prSet/>
      <dgm:spPr/>
      <dgm:t>
        <a:bodyPr/>
        <a:lstStyle/>
        <a:p>
          <a:endParaRPr lang="en-US"/>
        </a:p>
      </dgm:t>
    </dgm:pt>
    <dgm:pt modelId="{F7E13AC1-9792-4453-BCDE-2DFD7E9DC202}" type="sibTrans" cxnId="{49F0F85A-867A-473A-A72B-ED60815DF217}">
      <dgm:prSet/>
      <dgm:spPr/>
      <dgm:t>
        <a:bodyPr/>
        <a:lstStyle/>
        <a:p>
          <a:endParaRPr lang="en-US"/>
        </a:p>
      </dgm:t>
    </dgm:pt>
    <dgm:pt modelId="{F7ABA8ED-0941-4048-8123-3ABC72300E67}" type="pres">
      <dgm:prSet presAssocID="{A0ABC161-2D39-49AB-B335-1706102EF047}" presName="compositeShape" presStyleCnt="0">
        <dgm:presLayoutVars>
          <dgm:chMax val="7"/>
          <dgm:dir/>
          <dgm:resizeHandles val="exact"/>
        </dgm:presLayoutVars>
      </dgm:prSet>
      <dgm:spPr/>
    </dgm:pt>
    <dgm:pt modelId="{0F2727E6-028D-41A9-917D-550A509C65A1}" type="pres">
      <dgm:prSet presAssocID="{F8980832-817E-41A8-A366-18435F7696E9}" presName="circ1" presStyleLbl="vennNode1" presStyleIdx="0" presStyleCnt="3"/>
      <dgm:spPr/>
      <dgm:t>
        <a:bodyPr/>
        <a:lstStyle/>
        <a:p>
          <a:endParaRPr lang="en-US"/>
        </a:p>
      </dgm:t>
    </dgm:pt>
    <dgm:pt modelId="{69417244-D03E-419D-A494-F1442A8CCF2C}" type="pres">
      <dgm:prSet presAssocID="{F8980832-817E-41A8-A366-18435F7696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B2141-1337-44DF-A0F7-CB4430B52637}" type="pres">
      <dgm:prSet presAssocID="{31534678-8DE6-4924-928E-E0244E021B6A}" presName="circ2" presStyleLbl="vennNode1" presStyleIdx="1" presStyleCnt="3"/>
      <dgm:spPr/>
      <dgm:t>
        <a:bodyPr/>
        <a:lstStyle/>
        <a:p>
          <a:endParaRPr lang="en-US"/>
        </a:p>
      </dgm:t>
    </dgm:pt>
    <dgm:pt modelId="{1F609786-A3D7-4B37-A7EA-B8D4EED1890C}" type="pres">
      <dgm:prSet presAssocID="{31534678-8DE6-4924-928E-E0244E021B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029D2-689F-43DA-924F-BD46DEE4DECC}" type="pres">
      <dgm:prSet presAssocID="{D82AC3E1-670F-4226-93B0-2F5D3BE20C94}" presName="circ3" presStyleLbl="vennNode1" presStyleIdx="2" presStyleCnt="3"/>
      <dgm:spPr/>
      <dgm:t>
        <a:bodyPr/>
        <a:lstStyle/>
        <a:p>
          <a:endParaRPr lang="en-US"/>
        </a:p>
      </dgm:t>
    </dgm:pt>
    <dgm:pt modelId="{061D4706-7974-4292-B7C2-C70038A53119}" type="pres">
      <dgm:prSet presAssocID="{D82AC3E1-670F-4226-93B0-2F5D3BE20C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4EACC-E401-454B-8F62-69BB0FFC7C52}" type="presOf" srcId="{A0ABC161-2D39-49AB-B335-1706102EF047}" destId="{F7ABA8ED-0941-4048-8123-3ABC72300E67}" srcOrd="0" destOrd="0" presId="urn:microsoft.com/office/officeart/2005/8/layout/venn1"/>
    <dgm:cxn modelId="{C5BF9D11-D4EB-7247-A867-DBB7CCE84AF5}" type="presOf" srcId="{D82AC3E1-670F-4226-93B0-2F5D3BE20C94}" destId="{A9F029D2-689F-43DA-924F-BD46DEE4DECC}" srcOrd="0" destOrd="0" presId="urn:microsoft.com/office/officeart/2005/8/layout/venn1"/>
    <dgm:cxn modelId="{7AE3DD96-1592-6843-9A9B-D9A0090EA797}" type="presOf" srcId="{31534678-8DE6-4924-928E-E0244E021B6A}" destId="{0B6B2141-1337-44DF-A0F7-CB4430B52637}" srcOrd="0" destOrd="0" presId="urn:microsoft.com/office/officeart/2005/8/layout/venn1"/>
    <dgm:cxn modelId="{7A8A72A9-9A96-9644-AC08-FA40E8011E09}" type="presOf" srcId="{F8980832-817E-41A8-A366-18435F7696E9}" destId="{69417244-D03E-419D-A494-F1442A8CCF2C}" srcOrd="1" destOrd="0" presId="urn:microsoft.com/office/officeart/2005/8/layout/venn1"/>
    <dgm:cxn modelId="{EEE1925B-2A83-4902-9FD1-71979350164E}" srcId="{A0ABC161-2D39-49AB-B335-1706102EF047}" destId="{F8980832-817E-41A8-A366-18435F7696E9}" srcOrd="0" destOrd="0" parTransId="{1C211BB5-D853-41D4-8005-7989F2EA7424}" sibTransId="{9F42B462-A1E9-4718-8FC5-7CE7A45FA212}"/>
    <dgm:cxn modelId="{3D72E0B8-3685-4DF6-8B2F-34C47383DD94}" srcId="{A0ABC161-2D39-49AB-B335-1706102EF047}" destId="{31534678-8DE6-4924-928E-E0244E021B6A}" srcOrd="1" destOrd="0" parTransId="{0EF024B3-68DC-4368-8771-49CBBD30186C}" sibTransId="{2EDB5ED9-D0B3-46F3-ABD5-D034990B50A1}"/>
    <dgm:cxn modelId="{9536E556-5766-5C43-B44B-3787EDA6CCBB}" type="presOf" srcId="{31534678-8DE6-4924-928E-E0244E021B6A}" destId="{1F609786-A3D7-4B37-A7EA-B8D4EED1890C}" srcOrd="1" destOrd="0" presId="urn:microsoft.com/office/officeart/2005/8/layout/venn1"/>
    <dgm:cxn modelId="{A5FF945A-4838-AE43-8995-DECE62CA21E1}" type="presOf" srcId="{F8980832-817E-41A8-A366-18435F7696E9}" destId="{0F2727E6-028D-41A9-917D-550A509C65A1}" srcOrd="0" destOrd="0" presId="urn:microsoft.com/office/officeart/2005/8/layout/venn1"/>
    <dgm:cxn modelId="{B660E5F7-DBD9-0547-A502-8B04ACB4EE3B}" type="presOf" srcId="{D82AC3E1-670F-4226-93B0-2F5D3BE20C94}" destId="{061D4706-7974-4292-B7C2-C70038A53119}" srcOrd="1" destOrd="0" presId="urn:microsoft.com/office/officeart/2005/8/layout/venn1"/>
    <dgm:cxn modelId="{49F0F85A-867A-473A-A72B-ED60815DF217}" srcId="{A0ABC161-2D39-49AB-B335-1706102EF047}" destId="{D82AC3E1-670F-4226-93B0-2F5D3BE20C94}" srcOrd="2" destOrd="0" parTransId="{479C4EDA-0827-4F86-9B4B-1BEAF12F8E10}" sibTransId="{F7E13AC1-9792-4453-BCDE-2DFD7E9DC202}"/>
    <dgm:cxn modelId="{61690E1A-974B-A542-987B-A760F2F586D5}" type="presParOf" srcId="{F7ABA8ED-0941-4048-8123-3ABC72300E67}" destId="{0F2727E6-028D-41A9-917D-550A509C65A1}" srcOrd="0" destOrd="0" presId="urn:microsoft.com/office/officeart/2005/8/layout/venn1"/>
    <dgm:cxn modelId="{14B8B72B-39BA-E240-81E5-03F1B2FF02AC}" type="presParOf" srcId="{F7ABA8ED-0941-4048-8123-3ABC72300E67}" destId="{69417244-D03E-419D-A494-F1442A8CCF2C}" srcOrd="1" destOrd="0" presId="urn:microsoft.com/office/officeart/2005/8/layout/venn1"/>
    <dgm:cxn modelId="{63662F68-C25F-4143-AC53-6D217458FC88}" type="presParOf" srcId="{F7ABA8ED-0941-4048-8123-3ABC72300E67}" destId="{0B6B2141-1337-44DF-A0F7-CB4430B52637}" srcOrd="2" destOrd="0" presId="urn:microsoft.com/office/officeart/2005/8/layout/venn1"/>
    <dgm:cxn modelId="{49A4C33C-5376-1E4B-A768-3237272AB926}" type="presParOf" srcId="{F7ABA8ED-0941-4048-8123-3ABC72300E67}" destId="{1F609786-A3D7-4B37-A7EA-B8D4EED1890C}" srcOrd="3" destOrd="0" presId="urn:microsoft.com/office/officeart/2005/8/layout/venn1"/>
    <dgm:cxn modelId="{D40F1CE1-E2D4-B84F-8D93-8FCA6D393FC7}" type="presParOf" srcId="{F7ABA8ED-0941-4048-8123-3ABC72300E67}" destId="{A9F029D2-689F-43DA-924F-BD46DEE4DECC}" srcOrd="4" destOrd="0" presId="urn:microsoft.com/office/officeart/2005/8/layout/venn1"/>
    <dgm:cxn modelId="{35709F48-11E4-EF4E-90CA-E6C8F4FC6D7E}" type="presParOf" srcId="{F7ABA8ED-0941-4048-8123-3ABC72300E67}" destId="{061D4706-7974-4292-B7C2-C70038A531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91BE6-38F3-4F67-9A4B-D3CC86E2AEB3}" type="doc">
      <dgm:prSet loTypeId="urn:microsoft.com/office/officeart/2005/8/layout/venn1" loCatId="relationship" qsTypeId="urn:microsoft.com/office/officeart/2005/8/quickstyle/simple1#2" qsCatId="simple" csTypeId="urn:microsoft.com/office/officeart/2005/8/colors/colorful2" csCatId="colorful" phldr="1"/>
      <dgm:spPr/>
    </dgm:pt>
    <dgm:pt modelId="{E66F08B1-49AB-48A2-A4C4-BFE111F19CC6}">
      <dgm:prSet/>
      <dgm:spPr>
        <a:solidFill>
          <a:srgbClr val="C0000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AD438C5E-EC92-47BC-99EB-210507C5BCEE}" type="parTrans" cxnId="{D15D057D-35D6-4FC2-B742-008EF284B441}">
      <dgm:prSet/>
      <dgm:spPr/>
      <dgm:t>
        <a:bodyPr/>
        <a:lstStyle/>
        <a:p>
          <a:endParaRPr lang="en-US"/>
        </a:p>
      </dgm:t>
    </dgm:pt>
    <dgm:pt modelId="{5B6E6E34-6878-4F3F-9018-4ACB78CDFC85}" type="sibTrans" cxnId="{D15D057D-35D6-4FC2-B742-008EF284B441}">
      <dgm:prSet/>
      <dgm:spPr/>
      <dgm:t>
        <a:bodyPr/>
        <a:lstStyle/>
        <a:p>
          <a:endParaRPr lang="en-US"/>
        </a:p>
      </dgm:t>
    </dgm:pt>
    <dgm:pt modelId="{4CDDA0B9-7D3B-4475-BE83-1EAEBE5B0041}">
      <dgm:prSet/>
      <dgm:spPr/>
      <dgm:t>
        <a:bodyPr/>
        <a:lstStyle/>
        <a:p>
          <a:endParaRPr lang="en-US" dirty="0"/>
        </a:p>
      </dgm:t>
    </dgm:pt>
    <dgm:pt modelId="{1828ED80-D90E-4BD2-9799-65BBF78C6556}" type="parTrans" cxnId="{C4E980B8-C262-49F0-A641-2FE9408E8167}">
      <dgm:prSet/>
      <dgm:spPr/>
      <dgm:t>
        <a:bodyPr/>
        <a:lstStyle/>
        <a:p>
          <a:endParaRPr lang="en-US"/>
        </a:p>
      </dgm:t>
    </dgm:pt>
    <dgm:pt modelId="{B487B545-1F69-447D-88D5-4301BF175069}" type="sibTrans" cxnId="{C4E980B8-C262-49F0-A641-2FE9408E8167}">
      <dgm:prSet/>
      <dgm:spPr/>
      <dgm:t>
        <a:bodyPr/>
        <a:lstStyle/>
        <a:p>
          <a:endParaRPr lang="en-US"/>
        </a:p>
      </dgm:t>
    </dgm:pt>
    <dgm:pt modelId="{8F60444C-5817-48B1-830A-FDB7B38F553F}" type="pres">
      <dgm:prSet presAssocID="{F3991BE6-38F3-4F67-9A4B-D3CC86E2AEB3}" presName="compositeShape" presStyleCnt="0">
        <dgm:presLayoutVars>
          <dgm:chMax val="7"/>
          <dgm:dir/>
          <dgm:resizeHandles val="exact"/>
        </dgm:presLayoutVars>
      </dgm:prSet>
      <dgm:spPr/>
    </dgm:pt>
    <dgm:pt modelId="{D1E88AC2-74D3-4A4E-8473-EB449A1FFB22}" type="pres">
      <dgm:prSet presAssocID="{E66F08B1-49AB-48A2-A4C4-BFE111F19CC6}" presName="circ1" presStyleLbl="vennNode1" presStyleIdx="0" presStyleCnt="2"/>
      <dgm:spPr/>
      <dgm:t>
        <a:bodyPr/>
        <a:lstStyle/>
        <a:p>
          <a:endParaRPr lang="en-US"/>
        </a:p>
      </dgm:t>
    </dgm:pt>
    <dgm:pt modelId="{0A118ABD-AA05-4D44-B31A-8B789D41C206}" type="pres">
      <dgm:prSet presAssocID="{E66F08B1-49AB-48A2-A4C4-BFE111F19C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F11B2-3ED4-4282-925B-3CF02D2501C4}" type="pres">
      <dgm:prSet presAssocID="{4CDDA0B9-7D3B-4475-BE83-1EAEBE5B0041}" presName="circ2" presStyleLbl="vennNode1" presStyleIdx="1" presStyleCnt="2"/>
      <dgm:spPr/>
      <dgm:t>
        <a:bodyPr/>
        <a:lstStyle/>
        <a:p>
          <a:endParaRPr lang="en-US"/>
        </a:p>
      </dgm:t>
    </dgm:pt>
    <dgm:pt modelId="{A8B867EF-4D70-4BC5-8BF7-FBEA3C7EE879}" type="pres">
      <dgm:prSet presAssocID="{4CDDA0B9-7D3B-4475-BE83-1EAEBE5B00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A88FD-B917-824D-8C08-FEA523BA7403}" type="presOf" srcId="{4CDDA0B9-7D3B-4475-BE83-1EAEBE5B0041}" destId="{A8B867EF-4D70-4BC5-8BF7-FBEA3C7EE879}" srcOrd="1" destOrd="0" presId="urn:microsoft.com/office/officeart/2005/8/layout/venn1"/>
    <dgm:cxn modelId="{DFAD8CE0-B940-1F43-B8BD-CAD349496853}" type="presOf" srcId="{F3991BE6-38F3-4F67-9A4B-D3CC86E2AEB3}" destId="{8F60444C-5817-48B1-830A-FDB7B38F553F}" srcOrd="0" destOrd="0" presId="urn:microsoft.com/office/officeart/2005/8/layout/venn1"/>
    <dgm:cxn modelId="{33073C02-1787-9841-B131-DB0DD2197971}" type="presOf" srcId="{E66F08B1-49AB-48A2-A4C4-BFE111F19CC6}" destId="{0A118ABD-AA05-4D44-B31A-8B789D41C206}" srcOrd="1" destOrd="0" presId="urn:microsoft.com/office/officeart/2005/8/layout/venn1"/>
    <dgm:cxn modelId="{906A91EB-9BEB-8D45-A631-83DC0718351C}" type="presOf" srcId="{4CDDA0B9-7D3B-4475-BE83-1EAEBE5B0041}" destId="{ED6F11B2-3ED4-4282-925B-3CF02D2501C4}" srcOrd="0" destOrd="0" presId="urn:microsoft.com/office/officeart/2005/8/layout/venn1"/>
    <dgm:cxn modelId="{D15D057D-35D6-4FC2-B742-008EF284B441}" srcId="{F3991BE6-38F3-4F67-9A4B-D3CC86E2AEB3}" destId="{E66F08B1-49AB-48A2-A4C4-BFE111F19CC6}" srcOrd="0" destOrd="0" parTransId="{AD438C5E-EC92-47BC-99EB-210507C5BCEE}" sibTransId="{5B6E6E34-6878-4F3F-9018-4ACB78CDFC85}"/>
    <dgm:cxn modelId="{C4E980B8-C262-49F0-A641-2FE9408E8167}" srcId="{F3991BE6-38F3-4F67-9A4B-D3CC86E2AEB3}" destId="{4CDDA0B9-7D3B-4475-BE83-1EAEBE5B0041}" srcOrd="1" destOrd="0" parTransId="{1828ED80-D90E-4BD2-9799-65BBF78C6556}" sibTransId="{B487B545-1F69-447D-88D5-4301BF175069}"/>
    <dgm:cxn modelId="{0CF1AD00-A3F6-774C-9CF3-FC907F9CF514}" type="presOf" srcId="{E66F08B1-49AB-48A2-A4C4-BFE111F19CC6}" destId="{D1E88AC2-74D3-4A4E-8473-EB449A1FFB22}" srcOrd="0" destOrd="0" presId="urn:microsoft.com/office/officeart/2005/8/layout/venn1"/>
    <dgm:cxn modelId="{B344C380-8026-B340-B41D-6DCE73E4F02B}" type="presParOf" srcId="{8F60444C-5817-48B1-830A-FDB7B38F553F}" destId="{D1E88AC2-74D3-4A4E-8473-EB449A1FFB22}" srcOrd="0" destOrd="0" presId="urn:microsoft.com/office/officeart/2005/8/layout/venn1"/>
    <dgm:cxn modelId="{B08462D6-D160-BB41-83EC-5A410EAD2CCD}" type="presParOf" srcId="{8F60444C-5817-48B1-830A-FDB7B38F553F}" destId="{0A118ABD-AA05-4D44-B31A-8B789D41C206}" srcOrd="1" destOrd="0" presId="urn:microsoft.com/office/officeart/2005/8/layout/venn1"/>
    <dgm:cxn modelId="{39E28060-8C16-F647-B150-C6508B50FD76}" type="presParOf" srcId="{8F60444C-5817-48B1-830A-FDB7B38F553F}" destId="{ED6F11B2-3ED4-4282-925B-3CF02D2501C4}" srcOrd="2" destOrd="0" presId="urn:microsoft.com/office/officeart/2005/8/layout/venn1"/>
    <dgm:cxn modelId="{B2FBF428-560B-594A-99A3-2A22F9EBEACE}" type="presParOf" srcId="{8F60444C-5817-48B1-830A-FDB7B38F553F}" destId="{A8B867EF-4D70-4BC5-8BF7-FBEA3C7EE87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E5219-4E9B-4368-88ED-DA251E5A892D}" type="doc">
      <dgm:prSet loTypeId="urn:microsoft.com/office/officeart/2005/8/layout/venn1" loCatId="relationship" qsTypeId="urn:microsoft.com/office/officeart/2005/8/quickstyle/simple1#3" qsCatId="simple" csTypeId="urn:microsoft.com/office/officeart/2005/8/colors/accent2_2" csCatId="accent2" phldr="1"/>
      <dgm:spPr/>
    </dgm:pt>
    <dgm:pt modelId="{772192CE-B026-4F7C-A2EF-B746315756D1}">
      <dgm:prSet/>
      <dgm:spPr>
        <a:solidFill>
          <a:srgbClr val="C0000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56FD93D1-F404-46E5-8FA7-EC218951AD36}" type="parTrans" cxnId="{39EDE027-B567-4C8A-B48A-637BB9D75800}">
      <dgm:prSet/>
      <dgm:spPr/>
      <dgm:t>
        <a:bodyPr/>
        <a:lstStyle/>
        <a:p>
          <a:endParaRPr lang="en-US"/>
        </a:p>
      </dgm:t>
    </dgm:pt>
    <dgm:pt modelId="{EDE37496-D6C8-4497-B4D4-3B167DEFCA24}" type="sibTrans" cxnId="{39EDE027-B567-4C8A-B48A-637BB9D75800}">
      <dgm:prSet/>
      <dgm:spPr/>
      <dgm:t>
        <a:bodyPr/>
        <a:lstStyle/>
        <a:p>
          <a:endParaRPr lang="en-US"/>
        </a:p>
      </dgm:t>
    </dgm:pt>
    <dgm:pt modelId="{8856A597-F6C3-407D-B385-F8A192FAB420}" type="pres">
      <dgm:prSet presAssocID="{176E5219-4E9B-4368-88ED-DA251E5A892D}" presName="compositeShape" presStyleCnt="0">
        <dgm:presLayoutVars>
          <dgm:chMax val="7"/>
          <dgm:dir/>
          <dgm:resizeHandles val="exact"/>
        </dgm:presLayoutVars>
      </dgm:prSet>
      <dgm:spPr/>
    </dgm:pt>
    <dgm:pt modelId="{F8950D57-4E13-49C2-BC90-4CE88FD91A59}" type="pres">
      <dgm:prSet presAssocID="{772192CE-B026-4F7C-A2EF-B746315756D1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9EDE027-B567-4C8A-B48A-637BB9D75800}" srcId="{176E5219-4E9B-4368-88ED-DA251E5A892D}" destId="{772192CE-B026-4F7C-A2EF-B746315756D1}" srcOrd="0" destOrd="0" parTransId="{56FD93D1-F404-46E5-8FA7-EC218951AD36}" sibTransId="{EDE37496-D6C8-4497-B4D4-3B167DEFCA24}"/>
    <dgm:cxn modelId="{C9A24125-DD00-6748-8FD9-0B05DE6A4C07}" type="presOf" srcId="{176E5219-4E9B-4368-88ED-DA251E5A892D}" destId="{8856A597-F6C3-407D-B385-F8A192FAB420}" srcOrd="0" destOrd="0" presId="urn:microsoft.com/office/officeart/2005/8/layout/venn1"/>
    <dgm:cxn modelId="{C1120A80-EEC2-2C43-9E72-96D12BACA38C}" type="presOf" srcId="{772192CE-B026-4F7C-A2EF-B746315756D1}" destId="{F8950D57-4E13-49C2-BC90-4CE88FD91A59}" srcOrd="0" destOrd="0" presId="urn:microsoft.com/office/officeart/2005/8/layout/venn1"/>
    <dgm:cxn modelId="{4E366992-E005-6445-89AD-F4F004D50279}" type="presParOf" srcId="{8856A597-F6C3-407D-B385-F8A192FAB420}" destId="{F8950D57-4E13-49C2-BC90-4CE88FD91A5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801AD-70C2-4526-91BB-362E486D9D3A}" type="doc">
      <dgm:prSet loTypeId="urn:microsoft.com/office/officeart/2005/8/layout/radial1" loCatId="relationship" qsTypeId="urn:microsoft.com/office/officeart/2005/8/quickstyle/simple1#4" qsCatId="simple" csTypeId="urn:microsoft.com/office/officeart/2005/8/colors/accent1_2#1" csCatId="accent1" phldr="1"/>
      <dgm:spPr/>
    </dgm:pt>
    <dgm:pt modelId="{4D2C7A95-A796-4306-8553-7A8DEAEA494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Sector theme</a:t>
          </a:r>
        </a:p>
      </dgm:t>
    </dgm:pt>
    <dgm:pt modelId="{0FD83B17-A2F2-451A-B500-011E4D7715D2}" type="parTrans" cxnId="{2F2432C2-4051-43CC-A79D-54235BEEBCC0}">
      <dgm:prSet/>
      <dgm:spPr/>
      <dgm:t>
        <a:bodyPr/>
        <a:lstStyle/>
        <a:p>
          <a:endParaRPr lang="en-US"/>
        </a:p>
      </dgm:t>
    </dgm:pt>
    <dgm:pt modelId="{73EAC1C1-DBDF-4BA6-A84D-701DD4160FC5}" type="sibTrans" cxnId="{2F2432C2-4051-43CC-A79D-54235BEEBCC0}">
      <dgm:prSet/>
      <dgm:spPr/>
      <dgm:t>
        <a:bodyPr/>
        <a:lstStyle/>
        <a:p>
          <a:endParaRPr lang="en-US"/>
        </a:p>
      </dgm:t>
    </dgm:pt>
    <dgm:pt modelId="{11BA7307-ED6A-4342-B0BF-8BDB4FE7454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Math</a:t>
          </a:r>
        </a:p>
      </dgm:t>
    </dgm:pt>
    <dgm:pt modelId="{D38BA6CF-321C-47F1-9A6F-ACA8B5360889}" type="parTrans" cxnId="{2B136012-F505-4416-8837-3B36F414E6F6}">
      <dgm:prSet/>
      <dgm:spPr/>
      <dgm:t>
        <a:bodyPr/>
        <a:lstStyle/>
        <a:p>
          <a:endParaRPr lang="en-US"/>
        </a:p>
      </dgm:t>
    </dgm:pt>
    <dgm:pt modelId="{BB2AACE0-35ED-42D1-8D9B-7BDBF0F884AD}" type="sibTrans" cxnId="{2B136012-F505-4416-8837-3B36F414E6F6}">
      <dgm:prSet/>
      <dgm:spPr/>
      <dgm:t>
        <a:bodyPr/>
        <a:lstStyle/>
        <a:p>
          <a:endParaRPr lang="en-US"/>
        </a:p>
      </dgm:t>
    </dgm:pt>
    <dgm:pt modelId="{37B2545D-6531-4F0C-8BA2-538093BA8DD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CTE</a:t>
          </a:r>
        </a:p>
      </dgm:t>
    </dgm:pt>
    <dgm:pt modelId="{D6683A4E-116B-4BC8-82BB-687BB25CD730}" type="parTrans" cxnId="{0C44D6BD-28F6-4727-A904-A5A7BF667214}">
      <dgm:prSet/>
      <dgm:spPr/>
      <dgm:t>
        <a:bodyPr/>
        <a:lstStyle/>
        <a:p>
          <a:endParaRPr lang="en-US"/>
        </a:p>
      </dgm:t>
    </dgm:pt>
    <dgm:pt modelId="{131D2359-CA60-4596-B88D-448E5586D771}" type="sibTrans" cxnId="{0C44D6BD-28F6-4727-A904-A5A7BF667214}">
      <dgm:prSet/>
      <dgm:spPr/>
      <dgm:t>
        <a:bodyPr/>
        <a:lstStyle/>
        <a:p>
          <a:endParaRPr lang="en-US"/>
        </a:p>
      </dgm:t>
    </dgm:pt>
    <dgm:pt modelId="{15E9167F-72B7-4208-A3EA-844F3CB1CD9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ARTS</a:t>
          </a:r>
        </a:p>
      </dgm:t>
    </dgm:pt>
    <dgm:pt modelId="{DF02D885-7837-47D5-9AFB-9BFEFA172FC1}" type="parTrans" cxnId="{D4E587B6-E06C-455B-A7BB-B4FE620AF198}">
      <dgm:prSet/>
      <dgm:spPr/>
      <dgm:t>
        <a:bodyPr/>
        <a:lstStyle/>
        <a:p>
          <a:endParaRPr lang="en-US"/>
        </a:p>
      </dgm:t>
    </dgm:pt>
    <dgm:pt modelId="{C6993898-E9F3-4BE9-9CE5-BA236E64CCEC}" type="sibTrans" cxnId="{D4E587B6-E06C-455B-A7BB-B4FE620AF198}">
      <dgm:prSet/>
      <dgm:spPr/>
      <dgm:t>
        <a:bodyPr/>
        <a:lstStyle/>
        <a:p>
          <a:endParaRPr lang="en-US"/>
        </a:p>
      </dgm:t>
    </dgm:pt>
    <dgm:pt modelId="{2D5D87B3-DA27-4103-9C76-B3D64E97AE6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For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Lang</a:t>
          </a:r>
        </a:p>
      </dgm:t>
    </dgm:pt>
    <dgm:pt modelId="{3B3B7A41-6EFB-4F2D-924F-0C0E1952CBF9}" type="parTrans" cxnId="{8E339979-A152-4A1A-8E9B-4CC3170CBCA3}">
      <dgm:prSet/>
      <dgm:spPr/>
      <dgm:t>
        <a:bodyPr/>
        <a:lstStyle/>
        <a:p>
          <a:endParaRPr lang="en-US"/>
        </a:p>
      </dgm:t>
    </dgm:pt>
    <dgm:pt modelId="{88A9EB9E-D347-41F4-AAB0-B5F6542D566D}" type="sibTrans" cxnId="{8E339979-A152-4A1A-8E9B-4CC3170CBCA3}">
      <dgm:prSet/>
      <dgm:spPr/>
      <dgm:t>
        <a:bodyPr/>
        <a:lstStyle/>
        <a:p>
          <a:endParaRPr lang="en-US"/>
        </a:p>
      </dgm:t>
    </dgm:pt>
    <dgm:pt modelId="{DC66AC20-D73B-46D4-A9B9-2176D91A42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SOC</a:t>
          </a:r>
        </a:p>
      </dgm:t>
    </dgm:pt>
    <dgm:pt modelId="{E10B1EEA-9255-43F8-A54F-7E0433833CBB}" type="sibTrans" cxnId="{B46DE65F-B0C1-4BB5-A7C4-0EE0DB5B26AF}">
      <dgm:prSet/>
      <dgm:spPr/>
      <dgm:t>
        <a:bodyPr/>
        <a:lstStyle/>
        <a:p>
          <a:endParaRPr lang="en-US"/>
        </a:p>
      </dgm:t>
    </dgm:pt>
    <dgm:pt modelId="{32653E54-D580-4451-9A50-41E6C8C3D7FF}" type="parTrans" cxnId="{B46DE65F-B0C1-4BB5-A7C4-0EE0DB5B26AF}">
      <dgm:prSet/>
      <dgm:spPr/>
      <dgm:t>
        <a:bodyPr/>
        <a:lstStyle/>
        <a:p>
          <a:endParaRPr lang="en-US"/>
        </a:p>
      </dgm:t>
    </dgm:pt>
    <dgm:pt modelId="{A9FCC7DE-211B-438D-961C-B175A3DEF58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SCI</a:t>
          </a:r>
        </a:p>
      </dgm:t>
    </dgm:pt>
    <dgm:pt modelId="{577FCE0A-B40E-4B78-AE4F-EB715C0ACF97}" type="sibTrans" cxnId="{381756E3-4B9F-47A7-8AE8-56F5E60F92A8}">
      <dgm:prSet/>
      <dgm:spPr/>
      <dgm:t>
        <a:bodyPr/>
        <a:lstStyle/>
        <a:p>
          <a:endParaRPr lang="en-US"/>
        </a:p>
      </dgm:t>
    </dgm:pt>
    <dgm:pt modelId="{F8EE95D0-4AD3-4929-ABB6-F6F5CDCF90E5}" type="parTrans" cxnId="{381756E3-4B9F-47A7-8AE8-56F5E60F92A8}">
      <dgm:prSet/>
      <dgm:spPr/>
      <dgm:t>
        <a:bodyPr/>
        <a:lstStyle/>
        <a:p>
          <a:endParaRPr lang="en-US"/>
        </a:p>
      </dgm:t>
    </dgm:pt>
    <dgm:pt modelId="{C97961B1-3024-4FEA-A4D9-EE3580872A08}" type="pres">
      <dgm:prSet presAssocID="{13A801AD-70C2-4526-91BB-362E486D9D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C04F1C-6016-49C1-BF41-8431459C0582}" type="pres">
      <dgm:prSet presAssocID="{4D2C7A95-A796-4306-8553-7A8DEAEA4946}" presName="centerShape" presStyleLbl="node0" presStyleIdx="0" presStyleCnt="1"/>
      <dgm:spPr/>
      <dgm:t>
        <a:bodyPr/>
        <a:lstStyle/>
        <a:p>
          <a:endParaRPr lang="en-US"/>
        </a:p>
      </dgm:t>
    </dgm:pt>
    <dgm:pt modelId="{60C1678C-F144-4E31-842D-A0C6DCA451CC}" type="pres">
      <dgm:prSet presAssocID="{D38BA6CF-321C-47F1-9A6F-ACA8B5360889}" presName="Name9" presStyleLbl="parChTrans1D2" presStyleIdx="0" presStyleCnt="6"/>
      <dgm:spPr/>
      <dgm:t>
        <a:bodyPr/>
        <a:lstStyle/>
        <a:p>
          <a:endParaRPr lang="en-US"/>
        </a:p>
      </dgm:t>
    </dgm:pt>
    <dgm:pt modelId="{F3533EC8-5E54-4E9F-B597-B64D802B799E}" type="pres">
      <dgm:prSet presAssocID="{D38BA6CF-321C-47F1-9A6F-ACA8B536088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5F1A0C1-5047-4AD0-BBFA-181BF2434447}" type="pres">
      <dgm:prSet presAssocID="{11BA7307-ED6A-4342-B0BF-8BDB4FE745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A7E47-5B5B-411B-AAC8-9F88C45F0054}" type="pres">
      <dgm:prSet presAssocID="{D6683A4E-116B-4BC8-82BB-687BB25CD730}" presName="Name9" presStyleLbl="parChTrans1D2" presStyleIdx="1" presStyleCnt="6"/>
      <dgm:spPr/>
      <dgm:t>
        <a:bodyPr/>
        <a:lstStyle/>
        <a:p>
          <a:endParaRPr lang="en-US"/>
        </a:p>
      </dgm:t>
    </dgm:pt>
    <dgm:pt modelId="{19DAE705-2291-4ED1-A856-D795035A5035}" type="pres">
      <dgm:prSet presAssocID="{D6683A4E-116B-4BC8-82BB-687BB25CD73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C96A051-1C88-4A2C-A2BC-6E4B7D2EBC5B}" type="pres">
      <dgm:prSet presAssocID="{37B2545D-6531-4F0C-8BA2-538093BA8D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B4D1F-CA11-4AD8-9206-AD0624A622C3}" type="pres">
      <dgm:prSet presAssocID="{DF02D885-7837-47D5-9AFB-9BFEFA172FC1}" presName="Name9" presStyleLbl="parChTrans1D2" presStyleIdx="2" presStyleCnt="6"/>
      <dgm:spPr/>
      <dgm:t>
        <a:bodyPr/>
        <a:lstStyle/>
        <a:p>
          <a:endParaRPr lang="en-US"/>
        </a:p>
      </dgm:t>
    </dgm:pt>
    <dgm:pt modelId="{95BD6A3D-E6B7-4C7B-BDFC-358B67C09B75}" type="pres">
      <dgm:prSet presAssocID="{DF02D885-7837-47D5-9AFB-9BFEFA172FC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399BAA2-B21D-4947-9793-90013D532A60}" type="pres">
      <dgm:prSet presAssocID="{15E9167F-72B7-4208-A3EA-844F3CB1CD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0292F-D074-4962-9E90-75F93B1ECD63}" type="pres">
      <dgm:prSet presAssocID="{3B3B7A41-6EFB-4F2D-924F-0C0E1952CBF9}" presName="Name9" presStyleLbl="parChTrans1D2" presStyleIdx="3" presStyleCnt="6"/>
      <dgm:spPr/>
      <dgm:t>
        <a:bodyPr/>
        <a:lstStyle/>
        <a:p>
          <a:endParaRPr lang="en-US"/>
        </a:p>
      </dgm:t>
    </dgm:pt>
    <dgm:pt modelId="{4A959BA9-0922-4F95-A4CF-DDB4915D23D5}" type="pres">
      <dgm:prSet presAssocID="{3B3B7A41-6EFB-4F2D-924F-0C0E1952CBF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1F5AFE4-A0EF-4789-A284-BCE4E5532054}" type="pres">
      <dgm:prSet presAssocID="{2D5D87B3-DA27-4103-9C76-B3D64E97AE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B1DCA-ADFA-4D4B-BCC2-7D0578A75E74}" type="pres">
      <dgm:prSet presAssocID="{32653E54-D580-4451-9A50-41E6C8C3D7FF}" presName="Name9" presStyleLbl="parChTrans1D2" presStyleIdx="4" presStyleCnt="6"/>
      <dgm:spPr/>
      <dgm:t>
        <a:bodyPr/>
        <a:lstStyle/>
        <a:p>
          <a:endParaRPr lang="en-US"/>
        </a:p>
      </dgm:t>
    </dgm:pt>
    <dgm:pt modelId="{91FDABD1-857C-4F6A-961C-DEE2EA826E7D}" type="pres">
      <dgm:prSet presAssocID="{32653E54-D580-4451-9A50-41E6C8C3D7F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F0FDA47-946D-4107-B372-17448C5E9EE8}" type="pres">
      <dgm:prSet presAssocID="{DC66AC20-D73B-46D4-A9B9-2176D91A42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79C09-9D56-4859-8577-0DA189478007}" type="pres">
      <dgm:prSet presAssocID="{F8EE95D0-4AD3-4929-ABB6-F6F5CDCF90E5}" presName="Name9" presStyleLbl="parChTrans1D2" presStyleIdx="5" presStyleCnt="6"/>
      <dgm:spPr/>
      <dgm:t>
        <a:bodyPr/>
        <a:lstStyle/>
        <a:p>
          <a:endParaRPr lang="en-US"/>
        </a:p>
      </dgm:t>
    </dgm:pt>
    <dgm:pt modelId="{1B02FF1C-3E0A-4CBC-8A1D-3689F2CC364A}" type="pres">
      <dgm:prSet presAssocID="{F8EE95D0-4AD3-4929-ABB6-F6F5CDCF90E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5D28207-42E8-4368-93AC-F5BCC95D51F5}" type="pres">
      <dgm:prSet presAssocID="{A9FCC7DE-211B-438D-961C-B175A3DEF5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82FA2A-C780-4743-AD4C-FE51080A9E1A}" type="presOf" srcId="{DF02D885-7837-47D5-9AFB-9BFEFA172FC1}" destId="{95BD6A3D-E6B7-4C7B-BDFC-358B67C09B75}" srcOrd="1" destOrd="0" presId="urn:microsoft.com/office/officeart/2005/8/layout/radial1"/>
    <dgm:cxn modelId="{381756E3-4B9F-47A7-8AE8-56F5E60F92A8}" srcId="{4D2C7A95-A796-4306-8553-7A8DEAEA4946}" destId="{A9FCC7DE-211B-438D-961C-B175A3DEF580}" srcOrd="5" destOrd="0" parTransId="{F8EE95D0-4AD3-4929-ABB6-F6F5CDCF90E5}" sibTransId="{577FCE0A-B40E-4B78-AE4F-EB715C0ACF97}"/>
    <dgm:cxn modelId="{D4E587B6-E06C-455B-A7BB-B4FE620AF198}" srcId="{4D2C7A95-A796-4306-8553-7A8DEAEA4946}" destId="{15E9167F-72B7-4208-A3EA-844F3CB1CD97}" srcOrd="2" destOrd="0" parTransId="{DF02D885-7837-47D5-9AFB-9BFEFA172FC1}" sibTransId="{C6993898-E9F3-4BE9-9CE5-BA236E64CCEC}"/>
    <dgm:cxn modelId="{2B136012-F505-4416-8837-3B36F414E6F6}" srcId="{4D2C7A95-A796-4306-8553-7A8DEAEA4946}" destId="{11BA7307-ED6A-4342-B0BF-8BDB4FE74546}" srcOrd="0" destOrd="0" parTransId="{D38BA6CF-321C-47F1-9A6F-ACA8B5360889}" sibTransId="{BB2AACE0-35ED-42D1-8D9B-7BDBF0F884AD}"/>
    <dgm:cxn modelId="{2F2432C2-4051-43CC-A79D-54235BEEBCC0}" srcId="{13A801AD-70C2-4526-91BB-362E486D9D3A}" destId="{4D2C7A95-A796-4306-8553-7A8DEAEA4946}" srcOrd="0" destOrd="0" parTransId="{0FD83B17-A2F2-451A-B500-011E4D7715D2}" sibTransId="{73EAC1C1-DBDF-4BA6-A84D-701DD4160FC5}"/>
    <dgm:cxn modelId="{EF0D5137-E848-7543-9FCD-57DF88F7B6F1}" type="presOf" srcId="{3B3B7A41-6EFB-4F2D-924F-0C0E1952CBF9}" destId="{A230292F-D074-4962-9E90-75F93B1ECD63}" srcOrd="0" destOrd="0" presId="urn:microsoft.com/office/officeart/2005/8/layout/radial1"/>
    <dgm:cxn modelId="{B46DE65F-B0C1-4BB5-A7C4-0EE0DB5B26AF}" srcId="{4D2C7A95-A796-4306-8553-7A8DEAEA4946}" destId="{DC66AC20-D73B-46D4-A9B9-2176D91A42DD}" srcOrd="4" destOrd="0" parTransId="{32653E54-D580-4451-9A50-41E6C8C3D7FF}" sibTransId="{E10B1EEA-9255-43F8-A54F-7E0433833CBB}"/>
    <dgm:cxn modelId="{19E1BF14-EA17-FA49-9CA2-FF0AE3D2E8A0}" type="presOf" srcId="{DF02D885-7837-47D5-9AFB-9BFEFA172FC1}" destId="{941B4D1F-CA11-4AD8-9206-AD0624A622C3}" srcOrd="0" destOrd="0" presId="urn:microsoft.com/office/officeart/2005/8/layout/radial1"/>
    <dgm:cxn modelId="{27435CA7-4051-A940-B3E6-09FBF62EB7C4}" type="presOf" srcId="{D6683A4E-116B-4BC8-82BB-687BB25CD730}" destId="{19DAE705-2291-4ED1-A856-D795035A5035}" srcOrd="1" destOrd="0" presId="urn:microsoft.com/office/officeart/2005/8/layout/radial1"/>
    <dgm:cxn modelId="{AD4BC00F-2BC0-7A4D-B688-5ACD9FE22A80}" type="presOf" srcId="{3B3B7A41-6EFB-4F2D-924F-0C0E1952CBF9}" destId="{4A959BA9-0922-4F95-A4CF-DDB4915D23D5}" srcOrd="1" destOrd="0" presId="urn:microsoft.com/office/officeart/2005/8/layout/radial1"/>
    <dgm:cxn modelId="{595F2118-C86B-BB40-903D-3D6FD47321DF}" type="presOf" srcId="{D6683A4E-116B-4BC8-82BB-687BB25CD730}" destId="{B2DA7E47-5B5B-411B-AAC8-9F88C45F0054}" srcOrd="0" destOrd="0" presId="urn:microsoft.com/office/officeart/2005/8/layout/radial1"/>
    <dgm:cxn modelId="{6F9D53F3-AC67-3A4E-8BB8-2AAEE558A425}" type="presOf" srcId="{DC66AC20-D73B-46D4-A9B9-2176D91A42DD}" destId="{AF0FDA47-946D-4107-B372-17448C5E9EE8}" srcOrd="0" destOrd="0" presId="urn:microsoft.com/office/officeart/2005/8/layout/radial1"/>
    <dgm:cxn modelId="{96B95258-8676-CB48-B798-64C705BCD8C3}" type="presOf" srcId="{13A801AD-70C2-4526-91BB-362E486D9D3A}" destId="{C97961B1-3024-4FEA-A4D9-EE3580872A08}" srcOrd="0" destOrd="0" presId="urn:microsoft.com/office/officeart/2005/8/layout/radial1"/>
    <dgm:cxn modelId="{EE1A5635-7103-B34E-9686-175F56EFDAA3}" type="presOf" srcId="{32653E54-D580-4451-9A50-41E6C8C3D7FF}" destId="{91FDABD1-857C-4F6A-961C-DEE2EA826E7D}" srcOrd="1" destOrd="0" presId="urn:microsoft.com/office/officeart/2005/8/layout/radial1"/>
    <dgm:cxn modelId="{7DDEB2EA-37A7-9448-BCBB-580C50691C4F}" type="presOf" srcId="{11BA7307-ED6A-4342-B0BF-8BDB4FE74546}" destId="{25F1A0C1-5047-4AD0-BBFA-181BF2434447}" srcOrd="0" destOrd="0" presId="urn:microsoft.com/office/officeart/2005/8/layout/radial1"/>
    <dgm:cxn modelId="{81CA573D-5E3E-E842-A539-E359A093F328}" type="presOf" srcId="{F8EE95D0-4AD3-4929-ABB6-F6F5CDCF90E5}" destId="{1B02FF1C-3E0A-4CBC-8A1D-3689F2CC364A}" srcOrd="1" destOrd="0" presId="urn:microsoft.com/office/officeart/2005/8/layout/radial1"/>
    <dgm:cxn modelId="{4BB56567-7586-0A44-91F6-2AD6802427BA}" type="presOf" srcId="{D38BA6CF-321C-47F1-9A6F-ACA8B5360889}" destId="{60C1678C-F144-4E31-842D-A0C6DCA451CC}" srcOrd="0" destOrd="0" presId="urn:microsoft.com/office/officeart/2005/8/layout/radial1"/>
    <dgm:cxn modelId="{1647A165-4F00-0446-A56C-FD92FF1D6EC6}" type="presOf" srcId="{D38BA6CF-321C-47F1-9A6F-ACA8B5360889}" destId="{F3533EC8-5E54-4E9F-B597-B64D802B799E}" srcOrd="1" destOrd="0" presId="urn:microsoft.com/office/officeart/2005/8/layout/radial1"/>
    <dgm:cxn modelId="{F4C72378-419D-434B-9D4C-6E55F1DEAE8E}" type="presOf" srcId="{15E9167F-72B7-4208-A3EA-844F3CB1CD97}" destId="{5399BAA2-B21D-4947-9793-90013D532A60}" srcOrd="0" destOrd="0" presId="urn:microsoft.com/office/officeart/2005/8/layout/radial1"/>
    <dgm:cxn modelId="{9614D503-F3BC-5649-BBA2-88D88AF3496E}" type="presOf" srcId="{32653E54-D580-4451-9A50-41E6C8C3D7FF}" destId="{DCCB1DCA-ADFA-4D4B-BCC2-7D0578A75E74}" srcOrd="0" destOrd="0" presId="urn:microsoft.com/office/officeart/2005/8/layout/radial1"/>
    <dgm:cxn modelId="{652D9377-9264-AE40-9184-3F8A9DB36002}" type="presOf" srcId="{37B2545D-6531-4F0C-8BA2-538093BA8DD6}" destId="{9C96A051-1C88-4A2C-A2BC-6E4B7D2EBC5B}" srcOrd="0" destOrd="0" presId="urn:microsoft.com/office/officeart/2005/8/layout/radial1"/>
    <dgm:cxn modelId="{93A38AA5-426F-0044-9F4C-7287134CDB04}" type="presOf" srcId="{4D2C7A95-A796-4306-8553-7A8DEAEA4946}" destId="{91C04F1C-6016-49C1-BF41-8431459C0582}" srcOrd="0" destOrd="0" presId="urn:microsoft.com/office/officeart/2005/8/layout/radial1"/>
    <dgm:cxn modelId="{0C44D6BD-28F6-4727-A904-A5A7BF667214}" srcId="{4D2C7A95-A796-4306-8553-7A8DEAEA4946}" destId="{37B2545D-6531-4F0C-8BA2-538093BA8DD6}" srcOrd="1" destOrd="0" parTransId="{D6683A4E-116B-4BC8-82BB-687BB25CD730}" sibTransId="{131D2359-CA60-4596-B88D-448E5586D771}"/>
    <dgm:cxn modelId="{546ADE09-35D0-344F-A76F-9D94DF20FC30}" type="presOf" srcId="{A9FCC7DE-211B-438D-961C-B175A3DEF580}" destId="{05D28207-42E8-4368-93AC-F5BCC95D51F5}" srcOrd="0" destOrd="0" presId="urn:microsoft.com/office/officeart/2005/8/layout/radial1"/>
    <dgm:cxn modelId="{8E339979-A152-4A1A-8E9B-4CC3170CBCA3}" srcId="{4D2C7A95-A796-4306-8553-7A8DEAEA4946}" destId="{2D5D87B3-DA27-4103-9C76-B3D64E97AE64}" srcOrd="3" destOrd="0" parTransId="{3B3B7A41-6EFB-4F2D-924F-0C0E1952CBF9}" sibTransId="{88A9EB9E-D347-41F4-AAB0-B5F6542D566D}"/>
    <dgm:cxn modelId="{CADDD137-D7A6-0749-83A6-B6C0F173BD80}" type="presOf" srcId="{2D5D87B3-DA27-4103-9C76-B3D64E97AE64}" destId="{A1F5AFE4-A0EF-4789-A284-BCE4E5532054}" srcOrd="0" destOrd="0" presId="urn:microsoft.com/office/officeart/2005/8/layout/radial1"/>
    <dgm:cxn modelId="{4E4B7FBA-FF87-7B45-A571-1AF6E3401E8F}" type="presOf" srcId="{F8EE95D0-4AD3-4929-ABB6-F6F5CDCF90E5}" destId="{92479C09-9D56-4859-8577-0DA189478007}" srcOrd="0" destOrd="0" presId="urn:microsoft.com/office/officeart/2005/8/layout/radial1"/>
    <dgm:cxn modelId="{4A9EAE5C-D50E-5C42-8C44-9EE71DC8BEF4}" type="presParOf" srcId="{C97961B1-3024-4FEA-A4D9-EE3580872A08}" destId="{91C04F1C-6016-49C1-BF41-8431459C0582}" srcOrd="0" destOrd="0" presId="urn:microsoft.com/office/officeart/2005/8/layout/radial1"/>
    <dgm:cxn modelId="{A8961C9A-0975-8148-9D69-BBE62831FDF8}" type="presParOf" srcId="{C97961B1-3024-4FEA-A4D9-EE3580872A08}" destId="{60C1678C-F144-4E31-842D-A0C6DCA451CC}" srcOrd="1" destOrd="0" presId="urn:microsoft.com/office/officeart/2005/8/layout/radial1"/>
    <dgm:cxn modelId="{828CD5AF-C7C2-4D41-8825-69059B25A455}" type="presParOf" srcId="{60C1678C-F144-4E31-842D-A0C6DCA451CC}" destId="{F3533EC8-5E54-4E9F-B597-B64D802B799E}" srcOrd="0" destOrd="0" presId="urn:microsoft.com/office/officeart/2005/8/layout/radial1"/>
    <dgm:cxn modelId="{C28DFAD9-3B85-614C-B995-81A664696E0B}" type="presParOf" srcId="{C97961B1-3024-4FEA-A4D9-EE3580872A08}" destId="{25F1A0C1-5047-4AD0-BBFA-181BF2434447}" srcOrd="2" destOrd="0" presId="urn:microsoft.com/office/officeart/2005/8/layout/radial1"/>
    <dgm:cxn modelId="{FE7EE990-45E3-9846-907C-C2E26CE5B513}" type="presParOf" srcId="{C97961B1-3024-4FEA-A4D9-EE3580872A08}" destId="{B2DA7E47-5B5B-411B-AAC8-9F88C45F0054}" srcOrd="3" destOrd="0" presId="urn:microsoft.com/office/officeart/2005/8/layout/radial1"/>
    <dgm:cxn modelId="{D48E4BD9-AA95-7E4A-9924-B33E96A9BC14}" type="presParOf" srcId="{B2DA7E47-5B5B-411B-AAC8-9F88C45F0054}" destId="{19DAE705-2291-4ED1-A856-D795035A5035}" srcOrd="0" destOrd="0" presId="urn:microsoft.com/office/officeart/2005/8/layout/radial1"/>
    <dgm:cxn modelId="{D6A24FF0-897B-8D4F-AD97-A158338ED57D}" type="presParOf" srcId="{C97961B1-3024-4FEA-A4D9-EE3580872A08}" destId="{9C96A051-1C88-4A2C-A2BC-6E4B7D2EBC5B}" srcOrd="4" destOrd="0" presId="urn:microsoft.com/office/officeart/2005/8/layout/radial1"/>
    <dgm:cxn modelId="{75FF8412-76F7-5349-99CD-F9A848E67056}" type="presParOf" srcId="{C97961B1-3024-4FEA-A4D9-EE3580872A08}" destId="{941B4D1F-CA11-4AD8-9206-AD0624A622C3}" srcOrd="5" destOrd="0" presId="urn:microsoft.com/office/officeart/2005/8/layout/radial1"/>
    <dgm:cxn modelId="{928166E6-2B98-1240-9BA2-84EC7730541C}" type="presParOf" srcId="{941B4D1F-CA11-4AD8-9206-AD0624A622C3}" destId="{95BD6A3D-E6B7-4C7B-BDFC-358B67C09B75}" srcOrd="0" destOrd="0" presId="urn:microsoft.com/office/officeart/2005/8/layout/radial1"/>
    <dgm:cxn modelId="{EDE17DFF-AD99-C04E-9BC4-12E9E7F15BE1}" type="presParOf" srcId="{C97961B1-3024-4FEA-A4D9-EE3580872A08}" destId="{5399BAA2-B21D-4947-9793-90013D532A60}" srcOrd="6" destOrd="0" presId="urn:microsoft.com/office/officeart/2005/8/layout/radial1"/>
    <dgm:cxn modelId="{A8F172C1-5517-294E-A2F0-9AAEB2A3B798}" type="presParOf" srcId="{C97961B1-3024-4FEA-A4D9-EE3580872A08}" destId="{A230292F-D074-4962-9E90-75F93B1ECD63}" srcOrd="7" destOrd="0" presId="urn:microsoft.com/office/officeart/2005/8/layout/radial1"/>
    <dgm:cxn modelId="{206338F7-4F51-0C48-A3BA-9BF543CCB38C}" type="presParOf" srcId="{A230292F-D074-4962-9E90-75F93B1ECD63}" destId="{4A959BA9-0922-4F95-A4CF-DDB4915D23D5}" srcOrd="0" destOrd="0" presId="urn:microsoft.com/office/officeart/2005/8/layout/radial1"/>
    <dgm:cxn modelId="{A25A605B-E491-B24F-8B05-6F49D39FD594}" type="presParOf" srcId="{C97961B1-3024-4FEA-A4D9-EE3580872A08}" destId="{A1F5AFE4-A0EF-4789-A284-BCE4E5532054}" srcOrd="8" destOrd="0" presId="urn:microsoft.com/office/officeart/2005/8/layout/radial1"/>
    <dgm:cxn modelId="{F727DF7C-FFC6-0644-B2EF-BF4336CEC33C}" type="presParOf" srcId="{C97961B1-3024-4FEA-A4D9-EE3580872A08}" destId="{DCCB1DCA-ADFA-4D4B-BCC2-7D0578A75E74}" srcOrd="9" destOrd="0" presId="urn:microsoft.com/office/officeart/2005/8/layout/radial1"/>
    <dgm:cxn modelId="{37404241-EBB0-444B-A11D-11F97F65A2BB}" type="presParOf" srcId="{DCCB1DCA-ADFA-4D4B-BCC2-7D0578A75E74}" destId="{91FDABD1-857C-4F6A-961C-DEE2EA826E7D}" srcOrd="0" destOrd="0" presId="urn:microsoft.com/office/officeart/2005/8/layout/radial1"/>
    <dgm:cxn modelId="{7E3A9825-98F7-B746-96FA-F20DAB9CEA6C}" type="presParOf" srcId="{C97961B1-3024-4FEA-A4D9-EE3580872A08}" destId="{AF0FDA47-946D-4107-B372-17448C5E9EE8}" srcOrd="10" destOrd="0" presId="urn:microsoft.com/office/officeart/2005/8/layout/radial1"/>
    <dgm:cxn modelId="{58985E13-A565-BA4F-9ACA-036E44362EF1}" type="presParOf" srcId="{C97961B1-3024-4FEA-A4D9-EE3580872A08}" destId="{92479C09-9D56-4859-8577-0DA189478007}" srcOrd="11" destOrd="0" presId="urn:microsoft.com/office/officeart/2005/8/layout/radial1"/>
    <dgm:cxn modelId="{1F733882-86FA-4D4E-A2C0-55902D6F676E}" type="presParOf" srcId="{92479C09-9D56-4859-8577-0DA189478007}" destId="{1B02FF1C-3E0A-4CBC-8A1D-3689F2CC364A}" srcOrd="0" destOrd="0" presId="urn:microsoft.com/office/officeart/2005/8/layout/radial1"/>
    <dgm:cxn modelId="{D9CE44C3-8ACF-0242-A471-2A7EE0E08055}" type="presParOf" srcId="{C97961B1-3024-4FEA-A4D9-EE3580872A08}" destId="{05D28207-42E8-4368-93AC-F5BCC95D51F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1F87E-8E09-4276-BF8F-892783C12DAD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7C8516-E986-418B-8EB7-E14DC2386ACA}">
      <dgm:prSet phldrT="[Text]" custT="1"/>
      <dgm:spPr/>
      <dgm:t>
        <a:bodyPr/>
        <a:lstStyle/>
        <a:p>
          <a:endParaRPr lang="en-US" sz="1800" dirty="0"/>
        </a:p>
      </dgm:t>
    </dgm:pt>
    <dgm:pt modelId="{B6596E63-712A-4D8B-84D5-87FEB8E10211}" type="parTrans" cxnId="{33818CAE-617F-443C-999C-01DC4AC60177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2B555920-6980-4D74-AD69-8A12ED273C76}" type="sibTrans" cxnId="{33818CAE-617F-443C-999C-01DC4AC60177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C4F6664C-1436-44CC-AE59-7C84830E217A}">
      <dgm:prSet phldrT="[Text]" custT="1"/>
      <dgm:spPr/>
      <dgm:t>
        <a:bodyPr/>
        <a:lstStyle/>
        <a:p>
          <a:r>
            <a:rPr lang="en-US" sz="1700" dirty="0" smtClean="0">
              <a:latin typeface="Frutiger LT Std 55 Roman" pitchFamily="34" charset="0"/>
            </a:rPr>
            <a:t>Evaluating</a:t>
          </a:r>
          <a:endParaRPr lang="en-US" sz="1700" dirty="0">
            <a:latin typeface="Frutiger LT Std 55 Roman" pitchFamily="34" charset="0"/>
          </a:endParaRPr>
        </a:p>
      </dgm:t>
    </dgm:pt>
    <dgm:pt modelId="{D1EFC5C0-5004-4F64-99F1-29135EB0EE51}" type="parTrans" cxnId="{266AA646-2ECD-499A-860A-B93CB5D1080B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A0777EA7-CE7A-4E05-99AF-2422CB27DB5A}" type="sibTrans" cxnId="{266AA646-2ECD-499A-860A-B93CB5D1080B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AB88B561-8721-478E-8826-97D2CD79A1B7}">
      <dgm:prSet phldrT="[Text]" custT="1"/>
      <dgm:spPr/>
      <dgm:t>
        <a:bodyPr/>
        <a:lstStyle/>
        <a:p>
          <a:r>
            <a:rPr lang="en-US" sz="1800" dirty="0" smtClean="0">
              <a:latin typeface="Frutiger LT Std 55 Roman" pitchFamily="34" charset="0"/>
            </a:rPr>
            <a:t>Application</a:t>
          </a:r>
          <a:endParaRPr lang="en-US" sz="1800" dirty="0">
            <a:latin typeface="Frutiger LT Std 55 Roman" pitchFamily="34" charset="0"/>
          </a:endParaRPr>
        </a:p>
      </dgm:t>
    </dgm:pt>
    <dgm:pt modelId="{D5B443F0-7B71-4E03-8609-6D0754F99494}" type="parTrans" cxnId="{C510B882-DD1A-496F-B67F-A295A9EF5099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55B0F5D0-877A-4929-AD88-21C17166E9F9}" type="sibTrans" cxnId="{C510B882-DD1A-496F-B67F-A295A9EF5099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0DD2A494-C5DA-4E56-9BBA-F69E3181C849}">
      <dgm:prSet custT="1"/>
      <dgm:spPr/>
      <dgm:t>
        <a:bodyPr/>
        <a:lstStyle/>
        <a:p>
          <a:r>
            <a:rPr lang="en-US" sz="1800" dirty="0" smtClean="0">
              <a:latin typeface="Frutiger LT Std 55 Roman" pitchFamily="34" charset="0"/>
            </a:rPr>
            <a:t>Comprehension</a:t>
          </a:r>
          <a:endParaRPr lang="en-US" sz="1800" dirty="0">
            <a:latin typeface="Frutiger LT Std 55 Roman" pitchFamily="34" charset="0"/>
          </a:endParaRPr>
        </a:p>
      </dgm:t>
    </dgm:pt>
    <dgm:pt modelId="{D5FE0EA6-9471-4FCD-A43C-F7EF719AC8BE}" type="parTrans" cxnId="{D657EF06-7D4D-4DC3-A666-23F28FB66A24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93BA98EE-4969-410A-A9AA-CD44800428BF}" type="sibTrans" cxnId="{D657EF06-7D4D-4DC3-A666-23F28FB66A24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86616B2C-7B7D-4E9C-9B19-F735F070CD62}">
      <dgm:prSet custT="1"/>
      <dgm:spPr/>
      <dgm:t>
        <a:bodyPr/>
        <a:lstStyle/>
        <a:p>
          <a:r>
            <a:rPr lang="en-US" sz="1800" dirty="0" smtClean="0">
              <a:latin typeface="Frutiger LT Std 55 Roman" pitchFamily="34" charset="0"/>
            </a:rPr>
            <a:t>Knowledge</a:t>
          </a:r>
          <a:endParaRPr lang="en-US" sz="1800" dirty="0">
            <a:latin typeface="Frutiger LT Std 55 Roman" pitchFamily="34" charset="0"/>
          </a:endParaRPr>
        </a:p>
      </dgm:t>
    </dgm:pt>
    <dgm:pt modelId="{A367016D-2031-49C5-AB4E-E9812146A7CA}" type="parTrans" cxnId="{69E20374-B3AA-4789-AD8E-23E1AA86A318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0F6C5EC6-7B3F-4720-BD8A-A5FAFA7349F0}" type="sibTrans" cxnId="{69E20374-B3AA-4789-AD8E-23E1AA86A318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96F186AD-3D98-490B-88FC-22AEC94A28D5}">
      <dgm:prSet custT="1"/>
      <dgm:spPr/>
      <dgm:t>
        <a:bodyPr/>
        <a:lstStyle/>
        <a:p>
          <a:r>
            <a:rPr lang="en-US" sz="1800" dirty="0" smtClean="0">
              <a:latin typeface="Frutiger LT Std 55 Roman" pitchFamily="34" charset="0"/>
            </a:rPr>
            <a:t>Synthesis</a:t>
          </a:r>
        </a:p>
      </dgm:t>
    </dgm:pt>
    <dgm:pt modelId="{9A305E72-C33D-41BA-806F-BB006E905E6A}" type="parTrans" cxnId="{5F401403-886A-49D4-A41C-BFF88B5C4196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99F6A784-8FEE-4B97-8EB2-10055106A82E}" type="sibTrans" cxnId="{5F401403-886A-49D4-A41C-BFF88B5C4196}">
      <dgm:prSet/>
      <dgm:spPr/>
      <dgm:t>
        <a:bodyPr/>
        <a:lstStyle/>
        <a:p>
          <a:endParaRPr lang="en-US" sz="1800">
            <a:solidFill>
              <a:schemeClr val="bg2"/>
            </a:solidFill>
          </a:endParaRPr>
        </a:p>
      </dgm:t>
    </dgm:pt>
    <dgm:pt modelId="{1F0BCA2C-AA98-4AD2-9546-4E56CF44DDAD}">
      <dgm:prSet custT="1"/>
      <dgm:spPr/>
      <dgm:t>
        <a:bodyPr/>
        <a:lstStyle/>
        <a:p>
          <a:r>
            <a:rPr lang="en-US" sz="1800" dirty="0" smtClean="0">
              <a:latin typeface="Frutiger LT Std 55 Roman" pitchFamily="34" charset="0"/>
            </a:rPr>
            <a:t>Analysis</a:t>
          </a:r>
          <a:endParaRPr lang="en-US" sz="1800" dirty="0">
            <a:latin typeface="Frutiger LT Std 55 Roman" pitchFamily="34" charset="0"/>
          </a:endParaRPr>
        </a:p>
      </dgm:t>
    </dgm:pt>
    <dgm:pt modelId="{9A84D43A-F4B5-4421-B773-8C2EE2480776}" type="parTrans" cxnId="{F553F792-319F-48C5-8F66-043AEFD9C81F}">
      <dgm:prSet/>
      <dgm:spPr/>
      <dgm:t>
        <a:bodyPr/>
        <a:lstStyle/>
        <a:p>
          <a:endParaRPr lang="en-US" sz="1800"/>
        </a:p>
      </dgm:t>
    </dgm:pt>
    <dgm:pt modelId="{E8143648-D6A6-49F5-A578-0DC71205F2A0}" type="sibTrans" cxnId="{F553F792-319F-48C5-8F66-043AEFD9C81F}">
      <dgm:prSet/>
      <dgm:spPr/>
      <dgm:t>
        <a:bodyPr/>
        <a:lstStyle/>
        <a:p>
          <a:endParaRPr lang="en-US" sz="1800"/>
        </a:p>
      </dgm:t>
    </dgm:pt>
    <dgm:pt modelId="{E162510C-04D5-4C6E-80FE-413C641CA21C}" type="pres">
      <dgm:prSet presAssocID="{2C91F87E-8E09-4276-BF8F-892783C12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15A57-9A07-41C8-8636-6F0186B782A4}" type="pres">
      <dgm:prSet presAssocID="{387C8516-E986-418B-8EB7-E14DC2386ACA}" presName="Name8" presStyleCnt="0"/>
      <dgm:spPr/>
    </dgm:pt>
    <dgm:pt modelId="{6AB4903A-52BF-458D-AAEC-578A27747921}" type="pres">
      <dgm:prSet presAssocID="{387C8516-E986-418B-8EB7-E14DC2386ACA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4D23A-1982-4324-A75F-567547EA26C7}" type="pres">
      <dgm:prSet presAssocID="{387C8516-E986-418B-8EB7-E14DC2386A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4DB27-D920-4EE1-B07E-FDC3E02A1E32}" type="pres">
      <dgm:prSet presAssocID="{C4F6664C-1436-44CC-AE59-7C84830E217A}" presName="Name8" presStyleCnt="0"/>
      <dgm:spPr/>
    </dgm:pt>
    <dgm:pt modelId="{5932424A-E6F8-42B7-B339-DD994A9DD322}" type="pres">
      <dgm:prSet presAssocID="{C4F6664C-1436-44CC-AE59-7C84830E217A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10D49-FA1B-4CED-BCD5-E0A58818439A}" type="pres">
      <dgm:prSet presAssocID="{C4F6664C-1436-44CC-AE59-7C84830E21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9BBD8-B3EF-4A76-B221-BE03A0053CD6}" type="pres">
      <dgm:prSet presAssocID="{96F186AD-3D98-490B-88FC-22AEC94A28D5}" presName="Name8" presStyleCnt="0"/>
      <dgm:spPr/>
    </dgm:pt>
    <dgm:pt modelId="{AD19D023-F249-4C0A-9D6D-B6E62F748D00}" type="pres">
      <dgm:prSet presAssocID="{96F186AD-3D98-490B-88FC-22AEC94A28D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AE31-351A-490B-81E9-A36AA500466C}" type="pres">
      <dgm:prSet presAssocID="{96F186AD-3D98-490B-88FC-22AEC94A28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BB4A-0085-43D4-BC83-294708D7E170}" type="pres">
      <dgm:prSet presAssocID="{1F0BCA2C-AA98-4AD2-9546-4E56CF44DDAD}" presName="Name8" presStyleCnt="0"/>
      <dgm:spPr/>
    </dgm:pt>
    <dgm:pt modelId="{31B8CC14-A420-4E50-AE2F-C99946DDA2A3}" type="pres">
      <dgm:prSet presAssocID="{1F0BCA2C-AA98-4AD2-9546-4E56CF44DDAD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29C62-5758-4AD6-9421-7BE8A941534E}" type="pres">
      <dgm:prSet presAssocID="{1F0BCA2C-AA98-4AD2-9546-4E56CF44DD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CBFC-410D-4174-86B0-B16F9A974EE1}" type="pres">
      <dgm:prSet presAssocID="{AB88B561-8721-478E-8826-97D2CD79A1B7}" presName="Name8" presStyleCnt="0"/>
      <dgm:spPr/>
    </dgm:pt>
    <dgm:pt modelId="{71D1851B-C13D-43D6-9DCE-377E32FC4EA2}" type="pres">
      <dgm:prSet presAssocID="{AB88B561-8721-478E-8826-97D2CD79A1B7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EFC54-CC5D-4279-AA57-A254318D58BB}" type="pres">
      <dgm:prSet presAssocID="{AB88B561-8721-478E-8826-97D2CD79A1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06DB-5AEF-4221-A10A-2BB85B1E01BF}" type="pres">
      <dgm:prSet presAssocID="{0DD2A494-C5DA-4E56-9BBA-F69E3181C849}" presName="Name8" presStyleCnt="0"/>
      <dgm:spPr/>
    </dgm:pt>
    <dgm:pt modelId="{F4D53FF7-A512-4ACB-AB64-38D653863F9B}" type="pres">
      <dgm:prSet presAssocID="{0DD2A494-C5DA-4E56-9BBA-F69E3181C84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7B10C-C4B5-4CF6-B5B6-6018B7B8A553}" type="pres">
      <dgm:prSet presAssocID="{0DD2A494-C5DA-4E56-9BBA-F69E3181C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6925C-EBFD-474A-BEBB-B275BFB42948}" type="pres">
      <dgm:prSet presAssocID="{86616B2C-7B7D-4E9C-9B19-F735F070CD62}" presName="Name8" presStyleCnt="0"/>
      <dgm:spPr/>
    </dgm:pt>
    <dgm:pt modelId="{1C32D4AD-D0BE-4F6B-9A25-A485007308CD}" type="pres">
      <dgm:prSet presAssocID="{86616B2C-7B7D-4E9C-9B19-F735F070CD6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9259A-9D21-475B-BD63-345524C0BC43}" type="pres">
      <dgm:prSet presAssocID="{86616B2C-7B7D-4E9C-9B19-F735F070CD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0177A-8976-724A-84AF-B2BF317356AB}" type="presOf" srcId="{86616B2C-7B7D-4E9C-9B19-F735F070CD62}" destId="{55A9259A-9D21-475B-BD63-345524C0BC43}" srcOrd="1" destOrd="0" presId="urn:microsoft.com/office/officeart/2005/8/layout/pyramid1"/>
    <dgm:cxn modelId="{30AB66DE-AC2B-B04B-A9B8-C6A4CA751A3D}" type="presOf" srcId="{AB88B561-8721-478E-8826-97D2CD79A1B7}" destId="{71D1851B-C13D-43D6-9DCE-377E32FC4EA2}" srcOrd="0" destOrd="0" presId="urn:microsoft.com/office/officeart/2005/8/layout/pyramid1"/>
    <dgm:cxn modelId="{22278F22-7ABC-594C-B184-6B6EAA2F9DB6}" type="presOf" srcId="{387C8516-E986-418B-8EB7-E14DC2386ACA}" destId="{11A4D23A-1982-4324-A75F-567547EA26C7}" srcOrd="1" destOrd="0" presId="urn:microsoft.com/office/officeart/2005/8/layout/pyramid1"/>
    <dgm:cxn modelId="{5F401403-886A-49D4-A41C-BFF88B5C4196}" srcId="{2C91F87E-8E09-4276-BF8F-892783C12DAD}" destId="{96F186AD-3D98-490B-88FC-22AEC94A28D5}" srcOrd="2" destOrd="0" parTransId="{9A305E72-C33D-41BA-806F-BB006E905E6A}" sibTransId="{99F6A784-8FEE-4B97-8EB2-10055106A82E}"/>
    <dgm:cxn modelId="{D657EF06-7D4D-4DC3-A666-23F28FB66A24}" srcId="{2C91F87E-8E09-4276-BF8F-892783C12DAD}" destId="{0DD2A494-C5DA-4E56-9BBA-F69E3181C849}" srcOrd="5" destOrd="0" parTransId="{D5FE0EA6-9471-4FCD-A43C-F7EF719AC8BE}" sibTransId="{93BA98EE-4969-410A-A9AA-CD44800428BF}"/>
    <dgm:cxn modelId="{B9DE974B-FA37-D94B-855E-B6057C13A2F3}" type="presOf" srcId="{0DD2A494-C5DA-4E56-9BBA-F69E3181C849}" destId="{F387B10C-C4B5-4CF6-B5B6-6018B7B8A553}" srcOrd="1" destOrd="0" presId="urn:microsoft.com/office/officeart/2005/8/layout/pyramid1"/>
    <dgm:cxn modelId="{8681F0C7-53F3-674D-9CAB-A0F3BB7F9C00}" type="presOf" srcId="{2C91F87E-8E09-4276-BF8F-892783C12DAD}" destId="{E162510C-04D5-4C6E-80FE-413C641CA21C}" srcOrd="0" destOrd="0" presId="urn:microsoft.com/office/officeart/2005/8/layout/pyramid1"/>
    <dgm:cxn modelId="{4CD15063-6677-B54D-9B2C-4DDAF18C0C0F}" type="presOf" srcId="{1F0BCA2C-AA98-4AD2-9546-4E56CF44DDAD}" destId="{31B8CC14-A420-4E50-AE2F-C99946DDA2A3}" srcOrd="0" destOrd="0" presId="urn:microsoft.com/office/officeart/2005/8/layout/pyramid1"/>
    <dgm:cxn modelId="{47D84390-1309-954E-8ADC-D6B69E1BD8EC}" type="presOf" srcId="{C4F6664C-1436-44CC-AE59-7C84830E217A}" destId="{5932424A-E6F8-42B7-B339-DD994A9DD322}" srcOrd="0" destOrd="0" presId="urn:microsoft.com/office/officeart/2005/8/layout/pyramid1"/>
    <dgm:cxn modelId="{831B6FDC-93E4-F54C-8D15-DC6F9FB3DF0D}" type="presOf" srcId="{0DD2A494-C5DA-4E56-9BBA-F69E3181C849}" destId="{F4D53FF7-A512-4ACB-AB64-38D653863F9B}" srcOrd="0" destOrd="0" presId="urn:microsoft.com/office/officeart/2005/8/layout/pyramid1"/>
    <dgm:cxn modelId="{071C1FF1-9123-E64A-A869-6BB57127C0B7}" type="presOf" srcId="{AB88B561-8721-478E-8826-97D2CD79A1B7}" destId="{2C3EFC54-CC5D-4279-AA57-A254318D58BB}" srcOrd="1" destOrd="0" presId="urn:microsoft.com/office/officeart/2005/8/layout/pyramid1"/>
    <dgm:cxn modelId="{DD80ED5C-434A-7A4F-AF1B-545B92FDD1F8}" type="presOf" srcId="{C4F6664C-1436-44CC-AE59-7C84830E217A}" destId="{0D310D49-FA1B-4CED-BCD5-E0A58818439A}" srcOrd="1" destOrd="0" presId="urn:microsoft.com/office/officeart/2005/8/layout/pyramid1"/>
    <dgm:cxn modelId="{266AA646-2ECD-499A-860A-B93CB5D1080B}" srcId="{2C91F87E-8E09-4276-BF8F-892783C12DAD}" destId="{C4F6664C-1436-44CC-AE59-7C84830E217A}" srcOrd="1" destOrd="0" parTransId="{D1EFC5C0-5004-4F64-99F1-29135EB0EE51}" sibTransId="{A0777EA7-CE7A-4E05-99AF-2422CB27DB5A}"/>
    <dgm:cxn modelId="{A52DC514-DF3C-0A48-986E-258443C82F0D}" type="presOf" srcId="{1F0BCA2C-AA98-4AD2-9546-4E56CF44DDAD}" destId="{62E29C62-5758-4AD6-9421-7BE8A941534E}" srcOrd="1" destOrd="0" presId="urn:microsoft.com/office/officeart/2005/8/layout/pyramid1"/>
    <dgm:cxn modelId="{11A0BB0A-EF91-C744-AD87-9BB4628D0606}" type="presOf" srcId="{387C8516-E986-418B-8EB7-E14DC2386ACA}" destId="{6AB4903A-52BF-458D-AAEC-578A27747921}" srcOrd="0" destOrd="0" presId="urn:microsoft.com/office/officeart/2005/8/layout/pyramid1"/>
    <dgm:cxn modelId="{69E20374-B3AA-4789-AD8E-23E1AA86A318}" srcId="{2C91F87E-8E09-4276-BF8F-892783C12DAD}" destId="{86616B2C-7B7D-4E9C-9B19-F735F070CD62}" srcOrd="6" destOrd="0" parTransId="{A367016D-2031-49C5-AB4E-E9812146A7CA}" sibTransId="{0F6C5EC6-7B3F-4720-BD8A-A5FAFA7349F0}"/>
    <dgm:cxn modelId="{BD6EB021-AEAA-FB41-B69D-725E3E303B98}" type="presOf" srcId="{86616B2C-7B7D-4E9C-9B19-F735F070CD62}" destId="{1C32D4AD-D0BE-4F6B-9A25-A485007308CD}" srcOrd="0" destOrd="0" presId="urn:microsoft.com/office/officeart/2005/8/layout/pyramid1"/>
    <dgm:cxn modelId="{23881722-42EF-4A45-B023-B32414215793}" type="presOf" srcId="{96F186AD-3D98-490B-88FC-22AEC94A28D5}" destId="{0040AE31-351A-490B-81E9-A36AA500466C}" srcOrd="1" destOrd="0" presId="urn:microsoft.com/office/officeart/2005/8/layout/pyramid1"/>
    <dgm:cxn modelId="{0AEED351-6399-1843-993E-41DF72E61F05}" type="presOf" srcId="{96F186AD-3D98-490B-88FC-22AEC94A28D5}" destId="{AD19D023-F249-4C0A-9D6D-B6E62F748D00}" srcOrd="0" destOrd="0" presId="urn:microsoft.com/office/officeart/2005/8/layout/pyramid1"/>
    <dgm:cxn modelId="{F553F792-319F-48C5-8F66-043AEFD9C81F}" srcId="{2C91F87E-8E09-4276-BF8F-892783C12DAD}" destId="{1F0BCA2C-AA98-4AD2-9546-4E56CF44DDAD}" srcOrd="3" destOrd="0" parTransId="{9A84D43A-F4B5-4421-B773-8C2EE2480776}" sibTransId="{E8143648-D6A6-49F5-A578-0DC71205F2A0}"/>
    <dgm:cxn modelId="{33818CAE-617F-443C-999C-01DC4AC60177}" srcId="{2C91F87E-8E09-4276-BF8F-892783C12DAD}" destId="{387C8516-E986-418B-8EB7-E14DC2386ACA}" srcOrd="0" destOrd="0" parTransId="{B6596E63-712A-4D8B-84D5-87FEB8E10211}" sibTransId="{2B555920-6980-4D74-AD69-8A12ED273C76}"/>
    <dgm:cxn modelId="{C510B882-DD1A-496F-B67F-A295A9EF5099}" srcId="{2C91F87E-8E09-4276-BF8F-892783C12DAD}" destId="{AB88B561-8721-478E-8826-97D2CD79A1B7}" srcOrd="4" destOrd="0" parTransId="{D5B443F0-7B71-4E03-8609-6D0754F99494}" sibTransId="{55B0F5D0-877A-4929-AD88-21C17166E9F9}"/>
    <dgm:cxn modelId="{EC450CBB-8EAA-5F4D-92E4-4617AD516386}" type="presParOf" srcId="{E162510C-04D5-4C6E-80FE-413C641CA21C}" destId="{86815A57-9A07-41C8-8636-6F0186B782A4}" srcOrd="0" destOrd="0" presId="urn:microsoft.com/office/officeart/2005/8/layout/pyramid1"/>
    <dgm:cxn modelId="{6AA37AA6-415F-E249-8434-C6DA3C4E7D84}" type="presParOf" srcId="{86815A57-9A07-41C8-8636-6F0186B782A4}" destId="{6AB4903A-52BF-458D-AAEC-578A27747921}" srcOrd="0" destOrd="0" presId="urn:microsoft.com/office/officeart/2005/8/layout/pyramid1"/>
    <dgm:cxn modelId="{97DF8398-D1C9-FE4D-B7A2-7C531B338313}" type="presParOf" srcId="{86815A57-9A07-41C8-8636-6F0186B782A4}" destId="{11A4D23A-1982-4324-A75F-567547EA26C7}" srcOrd="1" destOrd="0" presId="urn:microsoft.com/office/officeart/2005/8/layout/pyramid1"/>
    <dgm:cxn modelId="{6E912273-7EFE-6541-97D3-45D444279BD1}" type="presParOf" srcId="{E162510C-04D5-4C6E-80FE-413C641CA21C}" destId="{1D84DB27-D920-4EE1-B07E-FDC3E02A1E32}" srcOrd="1" destOrd="0" presId="urn:microsoft.com/office/officeart/2005/8/layout/pyramid1"/>
    <dgm:cxn modelId="{0AF89F94-02D6-124D-B05F-1E49581EE98C}" type="presParOf" srcId="{1D84DB27-D920-4EE1-B07E-FDC3E02A1E32}" destId="{5932424A-E6F8-42B7-B339-DD994A9DD322}" srcOrd="0" destOrd="0" presId="urn:microsoft.com/office/officeart/2005/8/layout/pyramid1"/>
    <dgm:cxn modelId="{52081864-221B-DD4F-AB37-45ACA01A6735}" type="presParOf" srcId="{1D84DB27-D920-4EE1-B07E-FDC3E02A1E32}" destId="{0D310D49-FA1B-4CED-BCD5-E0A58818439A}" srcOrd="1" destOrd="0" presId="urn:microsoft.com/office/officeart/2005/8/layout/pyramid1"/>
    <dgm:cxn modelId="{AE153BCF-5C6E-1945-B79A-A820A50444AC}" type="presParOf" srcId="{E162510C-04D5-4C6E-80FE-413C641CA21C}" destId="{4F79BBD8-B3EF-4A76-B221-BE03A0053CD6}" srcOrd="2" destOrd="0" presId="urn:microsoft.com/office/officeart/2005/8/layout/pyramid1"/>
    <dgm:cxn modelId="{A78DD4AE-4E71-F344-8B0E-47BD40901A7F}" type="presParOf" srcId="{4F79BBD8-B3EF-4A76-B221-BE03A0053CD6}" destId="{AD19D023-F249-4C0A-9D6D-B6E62F748D00}" srcOrd="0" destOrd="0" presId="urn:microsoft.com/office/officeart/2005/8/layout/pyramid1"/>
    <dgm:cxn modelId="{4E5568CD-8773-3E47-AD2A-28CB59546556}" type="presParOf" srcId="{4F79BBD8-B3EF-4A76-B221-BE03A0053CD6}" destId="{0040AE31-351A-490B-81E9-A36AA500466C}" srcOrd="1" destOrd="0" presId="urn:microsoft.com/office/officeart/2005/8/layout/pyramid1"/>
    <dgm:cxn modelId="{51B2FF4D-EE86-AE44-A15F-0BDD6FB15762}" type="presParOf" srcId="{E162510C-04D5-4C6E-80FE-413C641CA21C}" destId="{9F94BB4A-0085-43D4-BC83-294708D7E170}" srcOrd="3" destOrd="0" presId="urn:microsoft.com/office/officeart/2005/8/layout/pyramid1"/>
    <dgm:cxn modelId="{69E3F39D-81EF-F543-BFBB-48A727E76758}" type="presParOf" srcId="{9F94BB4A-0085-43D4-BC83-294708D7E170}" destId="{31B8CC14-A420-4E50-AE2F-C99946DDA2A3}" srcOrd="0" destOrd="0" presId="urn:microsoft.com/office/officeart/2005/8/layout/pyramid1"/>
    <dgm:cxn modelId="{64F229CE-0CA3-574A-8721-96AD7DC5FB77}" type="presParOf" srcId="{9F94BB4A-0085-43D4-BC83-294708D7E170}" destId="{62E29C62-5758-4AD6-9421-7BE8A941534E}" srcOrd="1" destOrd="0" presId="urn:microsoft.com/office/officeart/2005/8/layout/pyramid1"/>
    <dgm:cxn modelId="{6B19C640-AFE9-3148-B99C-36D5C1935762}" type="presParOf" srcId="{E162510C-04D5-4C6E-80FE-413C641CA21C}" destId="{C678CBFC-410D-4174-86B0-B16F9A974EE1}" srcOrd="4" destOrd="0" presId="urn:microsoft.com/office/officeart/2005/8/layout/pyramid1"/>
    <dgm:cxn modelId="{DEF11119-7EC7-7140-AB5A-54DED65AB922}" type="presParOf" srcId="{C678CBFC-410D-4174-86B0-B16F9A974EE1}" destId="{71D1851B-C13D-43D6-9DCE-377E32FC4EA2}" srcOrd="0" destOrd="0" presId="urn:microsoft.com/office/officeart/2005/8/layout/pyramid1"/>
    <dgm:cxn modelId="{53BB7BC2-590B-B04E-9B64-B11C6A0E1C86}" type="presParOf" srcId="{C678CBFC-410D-4174-86B0-B16F9A974EE1}" destId="{2C3EFC54-CC5D-4279-AA57-A254318D58BB}" srcOrd="1" destOrd="0" presId="urn:microsoft.com/office/officeart/2005/8/layout/pyramid1"/>
    <dgm:cxn modelId="{3012FFC7-25B3-1D43-B25F-39463775CA8A}" type="presParOf" srcId="{E162510C-04D5-4C6E-80FE-413C641CA21C}" destId="{7FE506DB-5AEF-4221-A10A-2BB85B1E01BF}" srcOrd="5" destOrd="0" presId="urn:microsoft.com/office/officeart/2005/8/layout/pyramid1"/>
    <dgm:cxn modelId="{EB72C8CC-040C-274C-922D-E878407A50A9}" type="presParOf" srcId="{7FE506DB-5AEF-4221-A10A-2BB85B1E01BF}" destId="{F4D53FF7-A512-4ACB-AB64-38D653863F9B}" srcOrd="0" destOrd="0" presId="urn:microsoft.com/office/officeart/2005/8/layout/pyramid1"/>
    <dgm:cxn modelId="{08C6C8DD-48F8-CF48-A94B-AB6C4F72C9B7}" type="presParOf" srcId="{7FE506DB-5AEF-4221-A10A-2BB85B1E01BF}" destId="{F387B10C-C4B5-4CF6-B5B6-6018B7B8A553}" srcOrd="1" destOrd="0" presId="urn:microsoft.com/office/officeart/2005/8/layout/pyramid1"/>
    <dgm:cxn modelId="{065CDF02-8AD8-4844-8C7B-D6478F4B7297}" type="presParOf" srcId="{E162510C-04D5-4C6E-80FE-413C641CA21C}" destId="{3F66925C-EBFD-474A-BEBB-B275BFB42948}" srcOrd="6" destOrd="0" presId="urn:microsoft.com/office/officeart/2005/8/layout/pyramid1"/>
    <dgm:cxn modelId="{869B6FDD-DF92-E941-B81F-36402AB7D6E7}" type="presParOf" srcId="{3F66925C-EBFD-474A-BEBB-B275BFB42948}" destId="{1C32D4AD-D0BE-4F6B-9A25-A485007308CD}" srcOrd="0" destOrd="0" presId="urn:microsoft.com/office/officeart/2005/8/layout/pyramid1"/>
    <dgm:cxn modelId="{03EEE53B-902A-DA4D-8A77-F6C74BB63B89}" type="presParOf" srcId="{3F66925C-EBFD-474A-BEBB-B275BFB42948}" destId="{55A9259A-9D21-475B-BD63-345524C0BC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195262-C95D-4A86-8DB5-A4614AFFFE82}" type="doc">
      <dgm:prSet loTypeId="urn:microsoft.com/office/officeart/2005/8/layout/hProcess10" loCatId="process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41082B38-CDE2-407C-B90E-4EF7925A2B07}">
      <dgm:prSet phldrT="[Text]"/>
      <dgm:spPr/>
      <dgm:t>
        <a:bodyPr/>
        <a:lstStyle/>
        <a:p>
          <a:r>
            <a:rPr lang="en-US" dirty="0" smtClean="0"/>
            <a:t>Curriculum Development</a:t>
          </a:r>
          <a:endParaRPr lang="en-US" dirty="0"/>
        </a:p>
      </dgm:t>
    </dgm:pt>
    <dgm:pt modelId="{AD4F95BA-24E4-4861-A1B4-DC46277BA556}" type="parTrans" cxnId="{A518D3FA-E22A-43D9-A375-723BFAB09BEB}">
      <dgm:prSet/>
      <dgm:spPr/>
      <dgm:t>
        <a:bodyPr/>
        <a:lstStyle/>
        <a:p>
          <a:endParaRPr lang="en-US"/>
        </a:p>
      </dgm:t>
    </dgm:pt>
    <dgm:pt modelId="{C8D5D2E6-0A7C-4EC6-9900-0C1444AC2A37}" type="sibTrans" cxnId="{A518D3FA-E22A-43D9-A375-723BFAB09BEB}">
      <dgm:prSet/>
      <dgm:spPr/>
      <dgm:t>
        <a:bodyPr/>
        <a:lstStyle/>
        <a:p>
          <a:endParaRPr lang="en-US" dirty="0"/>
        </a:p>
      </dgm:t>
    </dgm:pt>
    <dgm:pt modelId="{D5AFEBDF-FBA8-45F9-8689-0354903091DC}">
      <dgm:prSet phldrT="[Text]"/>
      <dgm:spPr/>
      <dgm:t>
        <a:bodyPr/>
        <a:lstStyle/>
        <a:p>
          <a:r>
            <a:rPr lang="en-US" dirty="0" smtClean="0"/>
            <a:t>Instruction and Implementation</a:t>
          </a:r>
          <a:endParaRPr lang="en-US" dirty="0"/>
        </a:p>
      </dgm:t>
    </dgm:pt>
    <dgm:pt modelId="{3908F478-0278-4116-A307-2DDD73035992}" type="parTrans" cxnId="{3ECC2295-C3BF-4348-9A13-D8CCB09E6F88}">
      <dgm:prSet/>
      <dgm:spPr/>
      <dgm:t>
        <a:bodyPr/>
        <a:lstStyle/>
        <a:p>
          <a:endParaRPr lang="en-US"/>
        </a:p>
      </dgm:t>
    </dgm:pt>
    <dgm:pt modelId="{F6DE18EC-CFEB-4950-A5D9-8845D2ADD9CB}" type="sibTrans" cxnId="{3ECC2295-C3BF-4348-9A13-D8CCB09E6F88}">
      <dgm:prSet/>
      <dgm:spPr/>
      <dgm:t>
        <a:bodyPr/>
        <a:lstStyle/>
        <a:p>
          <a:endParaRPr lang="en-US" dirty="0"/>
        </a:p>
      </dgm:t>
    </dgm:pt>
    <dgm:pt modelId="{17330F55-B6CC-494D-8675-5015ADFB3BC6}">
      <dgm:prSet phldrT="[Text]"/>
      <dgm:spPr/>
      <dgm:t>
        <a:bodyPr/>
        <a:lstStyle/>
        <a:p>
          <a:r>
            <a:rPr lang="en-US" dirty="0" smtClean="0"/>
            <a:t>Student Assessment</a:t>
          </a:r>
          <a:endParaRPr lang="en-US" dirty="0"/>
        </a:p>
      </dgm:t>
    </dgm:pt>
    <dgm:pt modelId="{65B5BED8-75B7-4895-A77D-83F11315F7E8}" type="parTrans" cxnId="{8D1351C1-EB13-4498-96E1-02DD5B9F1E17}">
      <dgm:prSet/>
      <dgm:spPr/>
      <dgm:t>
        <a:bodyPr/>
        <a:lstStyle/>
        <a:p>
          <a:endParaRPr lang="en-US"/>
        </a:p>
      </dgm:t>
    </dgm:pt>
    <dgm:pt modelId="{09B616D1-02D4-4C6E-AA70-10ADE10154CA}" type="sibTrans" cxnId="{8D1351C1-EB13-4498-96E1-02DD5B9F1E17}">
      <dgm:prSet/>
      <dgm:spPr/>
      <dgm:t>
        <a:bodyPr/>
        <a:lstStyle/>
        <a:p>
          <a:endParaRPr lang="en-US"/>
        </a:p>
      </dgm:t>
    </dgm:pt>
    <dgm:pt modelId="{5FB9C68F-B346-49CB-B21A-F7126B739A1E}" type="pres">
      <dgm:prSet presAssocID="{1C195262-C95D-4A86-8DB5-A4614AFFF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0311-2CEC-4FC8-A219-6BDED60FE2A0}" type="pres">
      <dgm:prSet presAssocID="{41082B38-CDE2-407C-B90E-4EF7925A2B07}" presName="composite" presStyleCnt="0"/>
      <dgm:spPr/>
    </dgm:pt>
    <dgm:pt modelId="{7B52D169-FC03-4FE9-9DB5-39CF8AAB38E5}" type="pres">
      <dgm:prSet presAssocID="{41082B38-CDE2-407C-B90E-4EF7925A2B07}" presName="imagSh" presStyleLbl="bgImgPlace1" presStyleIdx="0" presStyleCnt="3" custLinFactNeighborY="72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344537-E247-4F82-A614-BDED19980D83}" type="pres">
      <dgm:prSet presAssocID="{41082B38-CDE2-407C-B90E-4EF7925A2B07}" presName="txNode" presStyleLbl="node1" presStyleIdx="0" presStyleCnt="3" custScaleY="36806" custLinFactNeighborY="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79BB9-43AB-450D-A654-CACE37A05E10}" type="pres">
      <dgm:prSet presAssocID="{C8D5D2E6-0A7C-4EC6-9900-0C1444AC2A3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A2B0427-9CB9-47FB-89F6-191AF4F82508}" type="pres">
      <dgm:prSet presAssocID="{C8D5D2E6-0A7C-4EC6-9900-0C1444AC2A37}" presName="connTx" presStyleLbl="sibTrans2D1" presStyleIdx="0" presStyleCnt="2"/>
      <dgm:spPr/>
      <dgm:t>
        <a:bodyPr/>
        <a:lstStyle/>
        <a:p>
          <a:endParaRPr lang="en-US"/>
        </a:p>
      </dgm:t>
    </dgm:pt>
    <dgm:pt modelId="{15F524F8-BAA5-4B29-807B-34D05D6A2A68}" type="pres">
      <dgm:prSet presAssocID="{D5AFEBDF-FBA8-45F9-8689-0354903091DC}" presName="composite" presStyleCnt="0"/>
      <dgm:spPr/>
    </dgm:pt>
    <dgm:pt modelId="{6AEA945D-B7A8-44F2-9357-CCB6EF389827}" type="pres">
      <dgm:prSet presAssocID="{D5AFEBDF-FBA8-45F9-8689-0354903091DC}" presName="imagSh" presStyleLbl="bgImgPlace1" presStyleIdx="1" presStyleCnt="3" custLinFactNeighborY="66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D1EDD0-89CE-42EC-8F8E-11E06C8FABB6}" type="pres">
      <dgm:prSet presAssocID="{D5AFEBDF-FBA8-45F9-8689-0354903091DC}" presName="txNode" presStyleLbl="node1" presStyleIdx="1" presStyleCnt="3" custScaleY="36806" custLinFactNeighborY="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AF10C-2BB7-4865-9ABF-04032D4AE80E}" type="pres">
      <dgm:prSet presAssocID="{F6DE18EC-CFEB-4950-A5D9-8845D2ADD9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C939AD6-4FF6-41F5-9598-4B9D00051CA9}" type="pres">
      <dgm:prSet presAssocID="{F6DE18EC-CFEB-4950-A5D9-8845D2ADD9CB}" presName="connTx" presStyleLbl="sibTrans2D1" presStyleIdx="1" presStyleCnt="2"/>
      <dgm:spPr/>
      <dgm:t>
        <a:bodyPr/>
        <a:lstStyle/>
        <a:p>
          <a:endParaRPr lang="en-US"/>
        </a:p>
      </dgm:t>
    </dgm:pt>
    <dgm:pt modelId="{7E641AD1-9F19-4B8C-96C0-25CBB5DADB85}" type="pres">
      <dgm:prSet presAssocID="{17330F55-B6CC-494D-8675-5015ADFB3BC6}" presName="composite" presStyleCnt="0"/>
      <dgm:spPr/>
    </dgm:pt>
    <dgm:pt modelId="{EEE06608-1743-40D4-ADF2-0C843EFEEF94}" type="pres">
      <dgm:prSet presAssocID="{17330F55-B6CC-494D-8675-5015ADFB3BC6}" presName="imagSh" presStyleLbl="bgImgPlace1" presStyleIdx="2" presStyleCnt="3" custLinFactNeighborY="66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1193B47-1E9B-4EEB-8269-A9ABE736707E}" type="pres">
      <dgm:prSet presAssocID="{17330F55-B6CC-494D-8675-5015ADFB3BC6}" presName="txNode" presStyleLbl="node1" presStyleIdx="2" presStyleCnt="3" custScaleY="36806" custLinFactNeighborY="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BFA72-2A94-0E47-BE5F-B78AAB5A2A4F}" type="presOf" srcId="{C8D5D2E6-0A7C-4EC6-9900-0C1444AC2A37}" destId="{DA2B0427-9CB9-47FB-89F6-191AF4F82508}" srcOrd="1" destOrd="0" presId="urn:microsoft.com/office/officeart/2005/8/layout/hProcess10"/>
    <dgm:cxn modelId="{B5D6C0E3-5F1C-794E-9FEA-D580FABA3F25}" type="presOf" srcId="{D5AFEBDF-FBA8-45F9-8689-0354903091DC}" destId="{3BD1EDD0-89CE-42EC-8F8E-11E06C8FABB6}" srcOrd="0" destOrd="0" presId="urn:microsoft.com/office/officeart/2005/8/layout/hProcess10"/>
    <dgm:cxn modelId="{2908E4EC-F7DD-C740-9B8E-1E6ED7AE3FEC}" type="presOf" srcId="{F6DE18EC-CFEB-4950-A5D9-8845D2ADD9CB}" destId="{B35AF10C-2BB7-4865-9ABF-04032D4AE80E}" srcOrd="0" destOrd="0" presId="urn:microsoft.com/office/officeart/2005/8/layout/hProcess10"/>
    <dgm:cxn modelId="{F9C356D9-D92F-704C-A197-552106FA6795}" type="presOf" srcId="{F6DE18EC-CFEB-4950-A5D9-8845D2ADD9CB}" destId="{CC939AD6-4FF6-41F5-9598-4B9D00051CA9}" srcOrd="1" destOrd="0" presId="urn:microsoft.com/office/officeart/2005/8/layout/hProcess10"/>
    <dgm:cxn modelId="{708FFF6A-B4EF-1844-9E10-7557DAA1CE90}" type="presOf" srcId="{41082B38-CDE2-407C-B90E-4EF7925A2B07}" destId="{F7344537-E247-4F82-A614-BDED19980D83}" srcOrd="0" destOrd="0" presId="urn:microsoft.com/office/officeart/2005/8/layout/hProcess10"/>
    <dgm:cxn modelId="{2698FE04-A7AA-AC46-8D84-BEA5BD9C36D5}" type="presOf" srcId="{1C195262-C95D-4A86-8DB5-A4614AFFFE82}" destId="{5FB9C68F-B346-49CB-B21A-F7126B739A1E}" srcOrd="0" destOrd="0" presId="urn:microsoft.com/office/officeart/2005/8/layout/hProcess10"/>
    <dgm:cxn modelId="{EF975D26-69E5-C146-B00A-DE7C3C7E2CB1}" type="presOf" srcId="{C8D5D2E6-0A7C-4EC6-9900-0C1444AC2A37}" destId="{83F79BB9-43AB-450D-A654-CACE37A05E10}" srcOrd="0" destOrd="0" presId="urn:microsoft.com/office/officeart/2005/8/layout/hProcess10"/>
    <dgm:cxn modelId="{A518D3FA-E22A-43D9-A375-723BFAB09BEB}" srcId="{1C195262-C95D-4A86-8DB5-A4614AFFFE82}" destId="{41082B38-CDE2-407C-B90E-4EF7925A2B07}" srcOrd="0" destOrd="0" parTransId="{AD4F95BA-24E4-4861-A1B4-DC46277BA556}" sibTransId="{C8D5D2E6-0A7C-4EC6-9900-0C1444AC2A37}"/>
    <dgm:cxn modelId="{3ECC2295-C3BF-4348-9A13-D8CCB09E6F88}" srcId="{1C195262-C95D-4A86-8DB5-A4614AFFFE82}" destId="{D5AFEBDF-FBA8-45F9-8689-0354903091DC}" srcOrd="1" destOrd="0" parTransId="{3908F478-0278-4116-A307-2DDD73035992}" sibTransId="{F6DE18EC-CFEB-4950-A5D9-8845D2ADD9CB}"/>
    <dgm:cxn modelId="{1BBEDAC0-A0AF-3B49-8B99-5422538862FD}" type="presOf" srcId="{17330F55-B6CC-494D-8675-5015ADFB3BC6}" destId="{D1193B47-1E9B-4EEB-8269-A9ABE736707E}" srcOrd="0" destOrd="0" presId="urn:microsoft.com/office/officeart/2005/8/layout/hProcess10"/>
    <dgm:cxn modelId="{8D1351C1-EB13-4498-96E1-02DD5B9F1E17}" srcId="{1C195262-C95D-4A86-8DB5-A4614AFFFE82}" destId="{17330F55-B6CC-494D-8675-5015ADFB3BC6}" srcOrd="2" destOrd="0" parTransId="{65B5BED8-75B7-4895-A77D-83F11315F7E8}" sibTransId="{09B616D1-02D4-4C6E-AA70-10ADE10154CA}"/>
    <dgm:cxn modelId="{CE2D0A15-39C6-5544-9229-86717C038691}" type="presParOf" srcId="{5FB9C68F-B346-49CB-B21A-F7126B739A1E}" destId="{26EE0311-2CEC-4FC8-A219-6BDED60FE2A0}" srcOrd="0" destOrd="0" presId="urn:microsoft.com/office/officeart/2005/8/layout/hProcess10"/>
    <dgm:cxn modelId="{92FFC803-1069-C849-B0AA-8CF0CAFA65DE}" type="presParOf" srcId="{26EE0311-2CEC-4FC8-A219-6BDED60FE2A0}" destId="{7B52D169-FC03-4FE9-9DB5-39CF8AAB38E5}" srcOrd="0" destOrd="0" presId="urn:microsoft.com/office/officeart/2005/8/layout/hProcess10"/>
    <dgm:cxn modelId="{EEBCBABD-C2B5-5948-AD47-DDDA867938E6}" type="presParOf" srcId="{26EE0311-2CEC-4FC8-A219-6BDED60FE2A0}" destId="{F7344537-E247-4F82-A614-BDED19980D83}" srcOrd="1" destOrd="0" presId="urn:microsoft.com/office/officeart/2005/8/layout/hProcess10"/>
    <dgm:cxn modelId="{11C80AC2-8763-2E4D-9268-399332063F53}" type="presParOf" srcId="{5FB9C68F-B346-49CB-B21A-F7126B739A1E}" destId="{83F79BB9-43AB-450D-A654-CACE37A05E10}" srcOrd="1" destOrd="0" presId="urn:microsoft.com/office/officeart/2005/8/layout/hProcess10"/>
    <dgm:cxn modelId="{C2AF2B99-7300-2F4A-909E-F3A6268A3E6A}" type="presParOf" srcId="{83F79BB9-43AB-450D-A654-CACE37A05E10}" destId="{DA2B0427-9CB9-47FB-89F6-191AF4F82508}" srcOrd="0" destOrd="0" presId="urn:microsoft.com/office/officeart/2005/8/layout/hProcess10"/>
    <dgm:cxn modelId="{DFE7F78F-31FE-B443-865F-547811125AD5}" type="presParOf" srcId="{5FB9C68F-B346-49CB-B21A-F7126B739A1E}" destId="{15F524F8-BAA5-4B29-807B-34D05D6A2A68}" srcOrd="2" destOrd="0" presId="urn:microsoft.com/office/officeart/2005/8/layout/hProcess10"/>
    <dgm:cxn modelId="{93F5E234-3055-5943-A50A-7BFE61CBD470}" type="presParOf" srcId="{15F524F8-BAA5-4B29-807B-34D05D6A2A68}" destId="{6AEA945D-B7A8-44F2-9357-CCB6EF389827}" srcOrd="0" destOrd="0" presId="urn:microsoft.com/office/officeart/2005/8/layout/hProcess10"/>
    <dgm:cxn modelId="{3FBA92C8-3487-2240-9B95-D87C2927D9B4}" type="presParOf" srcId="{15F524F8-BAA5-4B29-807B-34D05D6A2A68}" destId="{3BD1EDD0-89CE-42EC-8F8E-11E06C8FABB6}" srcOrd="1" destOrd="0" presId="urn:microsoft.com/office/officeart/2005/8/layout/hProcess10"/>
    <dgm:cxn modelId="{02C3BDA6-2EC9-9946-BD84-3137D9C05151}" type="presParOf" srcId="{5FB9C68F-B346-49CB-B21A-F7126B739A1E}" destId="{B35AF10C-2BB7-4865-9ABF-04032D4AE80E}" srcOrd="3" destOrd="0" presId="urn:microsoft.com/office/officeart/2005/8/layout/hProcess10"/>
    <dgm:cxn modelId="{CCC3314D-6840-3745-A4A3-593EDB6F7550}" type="presParOf" srcId="{B35AF10C-2BB7-4865-9ABF-04032D4AE80E}" destId="{CC939AD6-4FF6-41F5-9598-4B9D00051CA9}" srcOrd="0" destOrd="0" presId="urn:microsoft.com/office/officeart/2005/8/layout/hProcess10"/>
    <dgm:cxn modelId="{97BF8A36-A214-AB46-BDDF-FBE22749BD4C}" type="presParOf" srcId="{5FB9C68F-B346-49CB-B21A-F7126B739A1E}" destId="{7E641AD1-9F19-4B8C-96C0-25CBB5DADB85}" srcOrd="4" destOrd="0" presId="urn:microsoft.com/office/officeart/2005/8/layout/hProcess10"/>
    <dgm:cxn modelId="{330B78E9-A270-5F46-845D-B156B54258E7}" type="presParOf" srcId="{7E641AD1-9F19-4B8C-96C0-25CBB5DADB85}" destId="{EEE06608-1743-40D4-ADF2-0C843EFEEF94}" srcOrd="0" destOrd="0" presId="urn:microsoft.com/office/officeart/2005/8/layout/hProcess10"/>
    <dgm:cxn modelId="{6483E60D-2F94-4F4C-B2A5-5BD9B3FB2226}" type="presParOf" srcId="{7E641AD1-9F19-4B8C-96C0-25CBB5DADB85}" destId="{D1193B47-1E9B-4EEB-8269-A9ABE736707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727E6-028D-41A9-917D-550A509C65A1}">
      <dsp:nvSpPr>
        <dsp:cNvPr id="0" name=""/>
        <dsp:cNvSpPr/>
      </dsp:nvSpPr>
      <dsp:spPr>
        <a:xfrm>
          <a:off x="545464" y="16430"/>
          <a:ext cx="788670" cy="78867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50620" y="154447"/>
        <a:ext cx="578358" cy="354901"/>
      </dsp:txXfrm>
    </dsp:sp>
    <dsp:sp modelId="{0B6B2141-1337-44DF-A0F7-CB4430B52637}">
      <dsp:nvSpPr>
        <dsp:cNvPr id="0" name=""/>
        <dsp:cNvSpPr/>
      </dsp:nvSpPr>
      <dsp:spPr>
        <a:xfrm>
          <a:off x="830042" y="509349"/>
          <a:ext cx="788670" cy="788670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071244" y="713089"/>
        <a:ext cx="473202" cy="433768"/>
      </dsp:txXfrm>
    </dsp:sp>
    <dsp:sp modelId="{A9F029D2-689F-43DA-924F-BD46DEE4DECC}">
      <dsp:nvSpPr>
        <dsp:cNvPr id="0" name=""/>
        <dsp:cNvSpPr/>
      </dsp:nvSpPr>
      <dsp:spPr>
        <a:xfrm>
          <a:off x="260886" y="509349"/>
          <a:ext cx="788670" cy="788670"/>
        </a:xfrm>
        <a:prstGeom prst="ellipse">
          <a:avLst/>
        </a:prstGeom>
        <a:solidFill>
          <a:schemeClr val="accent2">
            <a:alpha val="50000"/>
            <a:hueOff val="10888335"/>
            <a:satOff val="-11380"/>
            <a:lumOff val="2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35152" y="713089"/>
        <a:ext cx="473202" cy="433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88AC2-74D3-4A4E-8473-EB449A1FFB22}">
      <dsp:nvSpPr>
        <dsp:cNvPr id="0" name=""/>
        <dsp:cNvSpPr/>
      </dsp:nvSpPr>
      <dsp:spPr>
        <a:xfrm>
          <a:off x="204369" y="2176"/>
          <a:ext cx="795747" cy="795747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15487" y="96012"/>
        <a:ext cx="458809" cy="608076"/>
      </dsp:txXfrm>
    </dsp:sp>
    <dsp:sp modelId="{ED6F11B2-3ED4-4282-925B-3CF02D2501C4}">
      <dsp:nvSpPr>
        <dsp:cNvPr id="0" name=""/>
        <dsp:cNvSpPr/>
      </dsp:nvSpPr>
      <dsp:spPr>
        <a:xfrm>
          <a:off x="777881" y="2176"/>
          <a:ext cx="795747" cy="795747"/>
        </a:xfrm>
        <a:prstGeom prst="ellipse">
          <a:avLst/>
        </a:prstGeom>
        <a:solidFill>
          <a:schemeClr val="accent2">
            <a:alpha val="50000"/>
            <a:hueOff val="10888335"/>
            <a:satOff val="-11380"/>
            <a:lumOff val="2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1003701" y="96012"/>
        <a:ext cx="458809" cy="6080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50D57-4E13-49C2-BC90-4CE88FD91A59}">
      <dsp:nvSpPr>
        <dsp:cNvPr id="0" name=""/>
        <dsp:cNvSpPr/>
      </dsp:nvSpPr>
      <dsp:spPr>
        <a:xfrm>
          <a:off x="561975" y="0"/>
          <a:ext cx="800100" cy="80010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61975" y="0"/>
        <a:ext cx="800100" cy="800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C04F1C-6016-49C1-BF41-8431459C0582}">
      <dsp:nvSpPr>
        <dsp:cNvPr id="0" name=""/>
        <dsp:cNvSpPr/>
      </dsp:nvSpPr>
      <dsp:spPr>
        <a:xfrm>
          <a:off x="1560909" y="698102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Sector theme</a:t>
          </a:r>
        </a:p>
      </dsp:txBody>
      <dsp:txXfrm>
        <a:off x="1560909" y="698102"/>
        <a:ext cx="535781" cy="535781"/>
      </dsp:txXfrm>
    </dsp:sp>
    <dsp:sp modelId="{60C1678C-F144-4E31-842D-A0C6DCA451CC}">
      <dsp:nvSpPr>
        <dsp:cNvPr id="0" name=""/>
        <dsp:cNvSpPr/>
      </dsp:nvSpPr>
      <dsp:spPr>
        <a:xfrm rot="16200000">
          <a:off x="1748200" y="604319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824770" y="613472"/>
        <a:ext cx="8059" cy="8059"/>
      </dsp:txXfrm>
    </dsp:sp>
    <dsp:sp modelId="{25F1A0C1-5047-4AD0-BBFA-181BF2434447}">
      <dsp:nvSpPr>
        <dsp:cNvPr id="0" name=""/>
        <dsp:cNvSpPr/>
      </dsp:nvSpPr>
      <dsp:spPr>
        <a:xfrm>
          <a:off x="1560909" y="1121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Math</a:t>
          </a:r>
        </a:p>
      </dsp:txBody>
      <dsp:txXfrm>
        <a:off x="1560909" y="1121"/>
        <a:ext cx="535781" cy="535781"/>
      </dsp:txXfrm>
    </dsp:sp>
    <dsp:sp modelId="{B2DA7E47-5B5B-411B-AAC8-9F88C45F0054}">
      <dsp:nvSpPr>
        <dsp:cNvPr id="0" name=""/>
        <dsp:cNvSpPr/>
      </dsp:nvSpPr>
      <dsp:spPr>
        <a:xfrm rot="19800000">
          <a:off x="2050001" y="778564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2126571" y="787718"/>
        <a:ext cx="8059" cy="8059"/>
      </dsp:txXfrm>
    </dsp:sp>
    <dsp:sp modelId="{9C96A051-1C88-4A2C-A2BC-6E4B7D2EBC5B}">
      <dsp:nvSpPr>
        <dsp:cNvPr id="0" name=""/>
        <dsp:cNvSpPr/>
      </dsp:nvSpPr>
      <dsp:spPr>
        <a:xfrm>
          <a:off x="2164512" y="349612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CTE</a:t>
          </a:r>
        </a:p>
      </dsp:txBody>
      <dsp:txXfrm>
        <a:off x="2164512" y="349612"/>
        <a:ext cx="535781" cy="535781"/>
      </dsp:txXfrm>
    </dsp:sp>
    <dsp:sp modelId="{941B4D1F-CA11-4AD8-9206-AD0624A622C3}">
      <dsp:nvSpPr>
        <dsp:cNvPr id="0" name=""/>
        <dsp:cNvSpPr/>
      </dsp:nvSpPr>
      <dsp:spPr>
        <a:xfrm rot="1800000">
          <a:off x="2050001" y="1127055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2126571" y="1136208"/>
        <a:ext cx="8059" cy="8059"/>
      </dsp:txXfrm>
    </dsp:sp>
    <dsp:sp modelId="{5399BAA2-B21D-4947-9793-90013D532A60}">
      <dsp:nvSpPr>
        <dsp:cNvPr id="0" name=""/>
        <dsp:cNvSpPr/>
      </dsp:nvSpPr>
      <dsp:spPr>
        <a:xfrm>
          <a:off x="2164512" y="1046593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ARTS</a:t>
          </a:r>
        </a:p>
      </dsp:txBody>
      <dsp:txXfrm>
        <a:off x="2164512" y="1046593"/>
        <a:ext cx="535781" cy="535781"/>
      </dsp:txXfrm>
    </dsp:sp>
    <dsp:sp modelId="{A230292F-D074-4962-9E90-75F93B1ECD63}">
      <dsp:nvSpPr>
        <dsp:cNvPr id="0" name=""/>
        <dsp:cNvSpPr/>
      </dsp:nvSpPr>
      <dsp:spPr>
        <a:xfrm rot="5400000">
          <a:off x="1748200" y="1301300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1824770" y="1310454"/>
        <a:ext cx="8059" cy="8059"/>
      </dsp:txXfrm>
    </dsp:sp>
    <dsp:sp modelId="{A1F5AFE4-A0EF-4789-A284-BCE4E5532054}">
      <dsp:nvSpPr>
        <dsp:cNvPr id="0" name=""/>
        <dsp:cNvSpPr/>
      </dsp:nvSpPr>
      <dsp:spPr>
        <a:xfrm>
          <a:off x="1560909" y="1395083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For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Lang</a:t>
          </a:r>
        </a:p>
      </dsp:txBody>
      <dsp:txXfrm>
        <a:off x="1560909" y="1395083"/>
        <a:ext cx="535781" cy="535781"/>
      </dsp:txXfrm>
    </dsp:sp>
    <dsp:sp modelId="{DCCB1DCA-ADFA-4D4B-BCC2-7D0578A75E74}">
      <dsp:nvSpPr>
        <dsp:cNvPr id="0" name=""/>
        <dsp:cNvSpPr/>
      </dsp:nvSpPr>
      <dsp:spPr>
        <a:xfrm rot="9000000">
          <a:off x="1446398" y="1127055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1522968" y="1136208"/>
        <a:ext cx="8059" cy="8059"/>
      </dsp:txXfrm>
    </dsp:sp>
    <dsp:sp modelId="{AF0FDA47-946D-4107-B372-17448C5E9EE8}">
      <dsp:nvSpPr>
        <dsp:cNvPr id="0" name=""/>
        <dsp:cNvSpPr/>
      </dsp:nvSpPr>
      <dsp:spPr>
        <a:xfrm>
          <a:off x="957306" y="1046593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SOC</a:t>
          </a:r>
        </a:p>
      </dsp:txBody>
      <dsp:txXfrm>
        <a:off x="957306" y="1046593"/>
        <a:ext cx="535781" cy="535781"/>
      </dsp:txXfrm>
    </dsp:sp>
    <dsp:sp modelId="{92479C09-9D56-4859-8577-0DA189478007}">
      <dsp:nvSpPr>
        <dsp:cNvPr id="0" name=""/>
        <dsp:cNvSpPr/>
      </dsp:nvSpPr>
      <dsp:spPr>
        <a:xfrm rot="12600000">
          <a:off x="1446398" y="778564"/>
          <a:ext cx="161199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161199" y="13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1522968" y="787718"/>
        <a:ext cx="8059" cy="8059"/>
      </dsp:txXfrm>
    </dsp:sp>
    <dsp:sp modelId="{05D28207-42E8-4368-93AC-F5BCC95D51F5}">
      <dsp:nvSpPr>
        <dsp:cNvPr id="0" name=""/>
        <dsp:cNvSpPr/>
      </dsp:nvSpPr>
      <dsp:spPr>
        <a:xfrm>
          <a:off x="957306" y="349612"/>
          <a:ext cx="535781" cy="53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ヒラギノ角ゴ Pro W3" pitchFamily="-112" charset="-128"/>
            </a:rPr>
            <a:t>SCI</a:t>
          </a:r>
        </a:p>
      </dsp:txBody>
      <dsp:txXfrm>
        <a:off x="957306" y="349612"/>
        <a:ext cx="535781" cy="5357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4903A-52BF-458D-AAEC-578A27747921}">
      <dsp:nvSpPr>
        <dsp:cNvPr id="0" name=""/>
        <dsp:cNvSpPr/>
      </dsp:nvSpPr>
      <dsp:spPr>
        <a:xfrm>
          <a:off x="2565291" y="0"/>
          <a:ext cx="855097" cy="667278"/>
        </a:xfrm>
        <a:prstGeom prst="trapezoid">
          <a:avLst>
            <a:gd name="adj" fmla="val 6407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565291" y="0"/>
        <a:ext cx="855097" cy="667278"/>
      </dsp:txXfrm>
    </dsp:sp>
    <dsp:sp modelId="{5932424A-E6F8-42B7-B339-DD994A9DD322}">
      <dsp:nvSpPr>
        <dsp:cNvPr id="0" name=""/>
        <dsp:cNvSpPr/>
      </dsp:nvSpPr>
      <dsp:spPr>
        <a:xfrm>
          <a:off x="2137742" y="667278"/>
          <a:ext cx="1710194" cy="667278"/>
        </a:xfrm>
        <a:prstGeom prst="trapezoid">
          <a:avLst>
            <a:gd name="adj" fmla="val 64074"/>
          </a:avLst>
        </a:prstGeom>
        <a:solidFill>
          <a:schemeClr val="accent3">
            <a:hueOff val="-101032"/>
            <a:satOff val="5645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Frutiger LT Std 55 Roman" pitchFamily="34" charset="0"/>
            </a:rPr>
            <a:t>Evaluating</a:t>
          </a:r>
          <a:endParaRPr lang="en-US" sz="1700" kern="1200" dirty="0">
            <a:latin typeface="Frutiger LT Std 55 Roman" pitchFamily="34" charset="0"/>
          </a:endParaRPr>
        </a:p>
      </dsp:txBody>
      <dsp:txXfrm>
        <a:off x="2437026" y="667278"/>
        <a:ext cx="1111626" cy="667278"/>
      </dsp:txXfrm>
    </dsp:sp>
    <dsp:sp modelId="{AD19D023-F249-4C0A-9D6D-B6E62F748D00}">
      <dsp:nvSpPr>
        <dsp:cNvPr id="0" name=""/>
        <dsp:cNvSpPr/>
      </dsp:nvSpPr>
      <dsp:spPr>
        <a:xfrm>
          <a:off x="1710194" y="1334556"/>
          <a:ext cx="2565291" cy="667278"/>
        </a:xfrm>
        <a:prstGeom prst="trapezoid">
          <a:avLst>
            <a:gd name="adj" fmla="val 64074"/>
          </a:avLst>
        </a:prstGeom>
        <a:solidFill>
          <a:schemeClr val="accent3">
            <a:hueOff val="-202065"/>
            <a:satOff val="11290"/>
            <a:lumOff val="-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Frutiger LT Std 55 Roman" pitchFamily="34" charset="0"/>
            </a:rPr>
            <a:t>Synthesis</a:t>
          </a:r>
        </a:p>
      </dsp:txBody>
      <dsp:txXfrm>
        <a:off x="2159120" y="1334556"/>
        <a:ext cx="1667439" cy="667278"/>
      </dsp:txXfrm>
    </dsp:sp>
    <dsp:sp modelId="{31B8CC14-A420-4E50-AE2F-C99946DDA2A3}">
      <dsp:nvSpPr>
        <dsp:cNvPr id="0" name=""/>
        <dsp:cNvSpPr/>
      </dsp:nvSpPr>
      <dsp:spPr>
        <a:xfrm>
          <a:off x="1282645" y="2001833"/>
          <a:ext cx="3420388" cy="667278"/>
        </a:xfrm>
        <a:prstGeom prst="trapezoid">
          <a:avLst>
            <a:gd name="adj" fmla="val 64074"/>
          </a:avLst>
        </a:prstGeom>
        <a:solidFill>
          <a:schemeClr val="accent3">
            <a:hueOff val="-303097"/>
            <a:satOff val="1693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Frutiger LT Std 55 Roman" pitchFamily="34" charset="0"/>
            </a:rPr>
            <a:t>Analysis</a:t>
          </a:r>
          <a:endParaRPr lang="en-US" sz="1800" kern="1200" dirty="0">
            <a:latin typeface="Frutiger LT Std 55 Roman" pitchFamily="34" charset="0"/>
          </a:endParaRPr>
        </a:p>
      </dsp:txBody>
      <dsp:txXfrm>
        <a:off x="1881213" y="2001833"/>
        <a:ext cx="2223252" cy="667278"/>
      </dsp:txXfrm>
    </dsp:sp>
    <dsp:sp modelId="{71D1851B-C13D-43D6-9DCE-377E32FC4EA2}">
      <dsp:nvSpPr>
        <dsp:cNvPr id="0" name=""/>
        <dsp:cNvSpPr/>
      </dsp:nvSpPr>
      <dsp:spPr>
        <a:xfrm>
          <a:off x="855097" y="2669112"/>
          <a:ext cx="4275485" cy="667278"/>
        </a:xfrm>
        <a:prstGeom prst="trapezoid">
          <a:avLst>
            <a:gd name="adj" fmla="val 64074"/>
          </a:avLst>
        </a:prstGeom>
        <a:solidFill>
          <a:schemeClr val="accent3">
            <a:hueOff val="-404129"/>
            <a:satOff val="22580"/>
            <a:lumOff val="-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Frutiger LT Std 55 Roman" pitchFamily="34" charset="0"/>
            </a:rPr>
            <a:t>Application</a:t>
          </a:r>
          <a:endParaRPr lang="en-US" sz="1800" kern="1200" dirty="0">
            <a:latin typeface="Frutiger LT Std 55 Roman" pitchFamily="34" charset="0"/>
          </a:endParaRPr>
        </a:p>
      </dsp:txBody>
      <dsp:txXfrm>
        <a:off x="1603307" y="2669112"/>
        <a:ext cx="2779065" cy="667278"/>
      </dsp:txXfrm>
    </dsp:sp>
    <dsp:sp modelId="{F4D53FF7-A512-4ACB-AB64-38D653863F9B}">
      <dsp:nvSpPr>
        <dsp:cNvPr id="0" name=""/>
        <dsp:cNvSpPr/>
      </dsp:nvSpPr>
      <dsp:spPr>
        <a:xfrm>
          <a:off x="427548" y="3336389"/>
          <a:ext cx="5130582" cy="667278"/>
        </a:xfrm>
        <a:prstGeom prst="trapezoid">
          <a:avLst>
            <a:gd name="adj" fmla="val 64074"/>
          </a:avLst>
        </a:prstGeom>
        <a:solidFill>
          <a:schemeClr val="accent3">
            <a:hueOff val="-505161"/>
            <a:satOff val="28225"/>
            <a:lumOff val="-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Frutiger LT Std 55 Roman" pitchFamily="34" charset="0"/>
            </a:rPr>
            <a:t>Comprehension</a:t>
          </a:r>
          <a:endParaRPr lang="en-US" sz="1800" kern="1200" dirty="0">
            <a:latin typeface="Frutiger LT Std 55 Roman" pitchFamily="34" charset="0"/>
          </a:endParaRPr>
        </a:p>
      </dsp:txBody>
      <dsp:txXfrm>
        <a:off x="1325400" y="3336389"/>
        <a:ext cx="3334878" cy="667278"/>
      </dsp:txXfrm>
    </dsp:sp>
    <dsp:sp modelId="{1C32D4AD-D0BE-4F6B-9A25-A485007308CD}">
      <dsp:nvSpPr>
        <dsp:cNvPr id="0" name=""/>
        <dsp:cNvSpPr/>
      </dsp:nvSpPr>
      <dsp:spPr>
        <a:xfrm>
          <a:off x="0" y="4003667"/>
          <a:ext cx="5985679" cy="667278"/>
        </a:xfrm>
        <a:prstGeom prst="trapezoid">
          <a:avLst>
            <a:gd name="adj" fmla="val 64074"/>
          </a:avLst>
        </a:prstGeom>
        <a:solidFill>
          <a:schemeClr val="accent3">
            <a:hueOff val="-606194"/>
            <a:satOff val="33870"/>
            <a:lumOff val="-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Frutiger LT Std 55 Roman" pitchFamily="34" charset="0"/>
            </a:rPr>
            <a:t>Knowledge</a:t>
          </a:r>
          <a:endParaRPr lang="en-US" sz="1800" kern="1200" dirty="0">
            <a:latin typeface="Frutiger LT Std 55 Roman" pitchFamily="34" charset="0"/>
          </a:endParaRPr>
        </a:p>
      </dsp:txBody>
      <dsp:txXfrm>
        <a:off x="1047494" y="4003667"/>
        <a:ext cx="3890691" cy="6672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2D169-FC03-4FE9-9DB5-39CF8AAB38E5}">
      <dsp:nvSpPr>
        <dsp:cNvPr id="0" name=""/>
        <dsp:cNvSpPr/>
      </dsp:nvSpPr>
      <dsp:spPr>
        <a:xfrm>
          <a:off x="4247" y="1305090"/>
          <a:ext cx="2000995" cy="20009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44537-E247-4F82-A614-BDED19980D83}">
      <dsp:nvSpPr>
        <dsp:cNvPr id="0" name=""/>
        <dsp:cNvSpPr/>
      </dsp:nvSpPr>
      <dsp:spPr>
        <a:xfrm>
          <a:off x="329990" y="3127637"/>
          <a:ext cx="2000995" cy="736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Curriculum Development</a:t>
          </a:r>
          <a:endParaRPr lang="en-US" sz="1900" kern="1200" dirty="0"/>
        </a:p>
      </dsp:txBody>
      <dsp:txXfrm>
        <a:off x="329990" y="3127637"/>
        <a:ext cx="2000995" cy="736486"/>
      </dsp:txXfrm>
    </dsp:sp>
    <dsp:sp modelId="{83F79BB9-43AB-450D-A654-CACE37A05E10}">
      <dsp:nvSpPr>
        <dsp:cNvPr id="0" name=""/>
        <dsp:cNvSpPr/>
      </dsp:nvSpPr>
      <dsp:spPr>
        <a:xfrm rot="21588580">
          <a:off x="2390677" y="2059938"/>
          <a:ext cx="385438" cy="480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21588580">
        <a:off x="2390677" y="2059938"/>
        <a:ext cx="385438" cy="480811"/>
      </dsp:txXfrm>
    </dsp:sp>
    <dsp:sp modelId="{6AEA945D-B7A8-44F2-9357-CCB6EF389827}">
      <dsp:nvSpPr>
        <dsp:cNvPr id="0" name=""/>
        <dsp:cNvSpPr/>
      </dsp:nvSpPr>
      <dsp:spPr>
        <a:xfrm>
          <a:off x="3106488" y="1294785"/>
          <a:ext cx="2000995" cy="20009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1EDD0-89CE-42EC-8F8E-11E06C8FABB6}">
      <dsp:nvSpPr>
        <dsp:cNvPr id="0" name=""/>
        <dsp:cNvSpPr/>
      </dsp:nvSpPr>
      <dsp:spPr>
        <a:xfrm>
          <a:off x="3432231" y="3127637"/>
          <a:ext cx="2000995" cy="736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Instruction and Implementation</a:t>
          </a:r>
          <a:endParaRPr lang="en-US" sz="1900" kern="1200" dirty="0"/>
        </a:p>
      </dsp:txBody>
      <dsp:txXfrm>
        <a:off x="3432231" y="3127637"/>
        <a:ext cx="2000995" cy="736486"/>
      </dsp:txXfrm>
    </dsp:sp>
    <dsp:sp modelId="{B35AF10C-2BB7-4865-9ABF-04032D4AE80E}">
      <dsp:nvSpPr>
        <dsp:cNvPr id="0" name=""/>
        <dsp:cNvSpPr/>
      </dsp:nvSpPr>
      <dsp:spPr>
        <a:xfrm>
          <a:off x="5492920" y="2054877"/>
          <a:ext cx="385435" cy="480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492920" y="2054877"/>
        <a:ext cx="385435" cy="480811"/>
      </dsp:txXfrm>
    </dsp:sp>
    <dsp:sp modelId="{EEE06608-1743-40D4-ADF2-0C843EFEEF94}">
      <dsp:nvSpPr>
        <dsp:cNvPr id="0" name=""/>
        <dsp:cNvSpPr/>
      </dsp:nvSpPr>
      <dsp:spPr>
        <a:xfrm>
          <a:off x="6208729" y="1294785"/>
          <a:ext cx="2000995" cy="20009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93B47-1E9B-4EEB-8269-A9ABE736707E}">
      <dsp:nvSpPr>
        <dsp:cNvPr id="0" name=""/>
        <dsp:cNvSpPr/>
      </dsp:nvSpPr>
      <dsp:spPr>
        <a:xfrm>
          <a:off x="6534473" y="3127637"/>
          <a:ext cx="2000995" cy="736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 Assessment</a:t>
          </a:r>
          <a:endParaRPr lang="en-US" sz="1900" kern="1200" dirty="0"/>
        </a:p>
      </dsp:txBody>
      <dsp:txXfrm>
        <a:off x="6534473" y="3127637"/>
        <a:ext cx="2000995" cy="73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fld id="{3BE9EB36-E9F8-4E09-9879-9681EB49AA6E}" type="datetime1">
              <a:rPr lang="en-US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fld id="{F7FD2F73-A248-47D8-95AD-1DBA040E64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fld id="{2A820972-729B-45BA-B2B2-CC8732A728ED}" type="datetime1">
              <a:rPr lang="en-US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fld id="{1390ECEE-035B-458D-8082-8D16C47673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NEEDED:</a:t>
            </a:r>
          </a:p>
          <a:p>
            <a:r>
              <a:rPr lang="en-US" smtClean="0"/>
              <a:t>Flip chart paper and pens? Tape,  Copies of HS standards in core and CTE???</a:t>
            </a:r>
          </a:p>
          <a:p>
            <a:r>
              <a:rPr lang="en-US" smtClean="0"/>
              <a:t>Handout packet plus extra worksheets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D041F9-282C-448D-8352-54BEC827A06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4590EE-E779-4FD9-90C1-B2EA8343D10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EAE5B-693E-4ACA-B33B-DF0FDC52D98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BA59E-1CD7-44D9-9346-243E7E4E4415}" type="slidenum">
              <a:rPr lang="en-US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Template on p. 17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Describe physical process of moving performance measures from map to template and evaluating the connections.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053819-E6A7-49B1-871A-D4D62D419573}" type="slidenum">
              <a:rPr lang="en-US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bg2"/>
              </a:solidFill>
            </a:endParaRPr>
          </a:p>
          <a:p>
            <a:r>
              <a:rPr lang="en-US" smtClean="0">
                <a:solidFill>
                  <a:schemeClr val="bg2"/>
                </a:solidFill>
              </a:rPr>
              <a:t>Industry professionals, like Detective Holliday  provide specialized industry content expertise</a:t>
            </a:r>
          </a:p>
          <a:p>
            <a:r>
              <a:rPr lang="en-US" smtClean="0">
                <a:solidFill>
                  <a:schemeClr val="bg2"/>
                </a:solidFill>
              </a:rPr>
              <a:t>Industry partners can suggest connections that may not be apparent to teacher team</a:t>
            </a:r>
          </a:p>
          <a:p>
            <a:endParaRPr lang="en-US" smtClean="0"/>
          </a:p>
          <a:p>
            <a:r>
              <a:rPr lang="en-US" smtClean="0">
                <a:solidFill>
                  <a:schemeClr val="bg2"/>
                </a:solidFill>
              </a:rPr>
              <a:t>Students visit crime lab</a:t>
            </a:r>
          </a:p>
          <a:p>
            <a:r>
              <a:rPr lang="en-US" smtClean="0">
                <a:solidFill>
                  <a:schemeClr val="bg2"/>
                </a:solidFill>
              </a:rPr>
              <a:t>Students observe autopsy</a:t>
            </a:r>
          </a:p>
          <a:p>
            <a:r>
              <a:rPr lang="en-US" smtClean="0">
                <a:solidFill>
                  <a:schemeClr val="bg2"/>
                </a:solidFill>
              </a:rPr>
              <a:t>Detectives provide supplemental instruction, mentor students during investigation</a:t>
            </a:r>
          </a:p>
          <a:p>
            <a:r>
              <a:rPr lang="en-US" smtClean="0">
                <a:solidFill>
                  <a:schemeClr val="bg2"/>
                </a:solidFill>
              </a:rPr>
              <a:t>Lawyer visits classroom to talk about courtroom procedures</a:t>
            </a:r>
          </a:p>
          <a:p>
            <a:endParaRPr lang="en-US" smtClean="0"/>
          </a:p>
          <a:p>
            <a:r>
              <a:rPr lang="en-US" smtClean="0">
                <a:solidFill>
                  <a:schemeClr val="bg2"/>
                </a:solidFill>
              </a:rPr>
              <a:t>Law professionals serve on the jury during the “trial”</a:t>
            </a:r>
          </a:p>
          <a:p>
            <a:r>
              <a:rPr lang="en-US" smtClean="0">
                <a:solidFill>
                  <a:schemeClr val="bg2"/>
                </a:solidFill>
              </a:rPr>
              <a:t>Judges render verdict</a:t>
            </a:r>
          </a:p>
          <a:p>
            <a:r>
              <a:rPr lang="en-US" smtClean="0">
                <a:solidFill>
                  <a:schemeClr val="bg2"/>
                </a:solidFill>
              </a:rPr>
              <a:t>Web designers evaluate final project to industry standards</a:t>
            </a:r>
          </a:p>
          <a:p>
            <a:r>
              <a:rPr lang="en-US" smtClean="0">
                <a:solidFill>
                  <a:schemeClr val="bg2"/>
                </a:solidFill>
              </a:rPr>
              <a:t>Forensic scientists evaluate site  content</a:t>
            </a:r>
          </a:p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93876-846A-40B4-A4B4-266E0655AFF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17C32-F788-4894-8051-B84407A9F5BF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Remember that interest and engagement are the goals, but not the only purpose for offering academies/pathways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Reinforce message about college and career.  Rigor matters.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Good advise but what is the end?  What drives curriculum or lesson development in your classroom?  In your academy teams?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C6C38D-67F1-4973-88CA-1B38C8F6160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One by on fly=in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6E1227-BF16-47A8-952F-B962C9D9BBE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title?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88D23-C760-4FB9-AF9F-61487A2CA5EA}" type="slidenum">
              <a:rPr lang="en-US"/>
              <a:pPr/>
              <a:t>9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Diagram on p. 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Pairs share with one of the two sample.  Be sure they read over the second one before reporting out.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20E7A7-4658-44D3-B96E-DB380967D6C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8500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700088" y="4410075"/>
            <a:ext cx="5597525" cy="41751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8500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700088" y="4410075"/>
            <a:ext cx="5597525" cy="41751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8500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700088" y="4410075"/>
            <a:ext cx="5597525" cy="41751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500" smtClean="0"/>
              <a:t>Find the link—concept, idea, and/or skill in common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28600"/>
            <a:ext cx="9144000" cy="1524000"/>
            <a:chOff x="0" y="1905000"/>
            <a:chExt cx="9144000" cy="1524000"/>
          </a:xfrm>
        </p:grpSpPr>
        <p:sp>
          <p:nvSpPr>
            <p:cNvPr id="5" name="Rectangle 2"/>
            <p:cNvSpPr>
              <a:spLocks/>
            </p:cNvSpPr>
            <p:nvPr userDrawn="1"/>
          </p:nvSpPr>
          <p:spPr bwMode="auto">
            <a:xfrm>
              <a:off x="0" y="1905000"/>
              <a:ext cx="9144000" cy="15240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6" name="Picture 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1" y="2152139"/>
              <a:ext cx="3352799" cy="11578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467600" cy="1622425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bg1"/>
                </a:solidFill>
                <a:latin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89538"/>
            <a:ext cx="6400800" cy="5334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76400"/>
            <a:ext cx="3581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81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114800"/>
            <a:ext cx="3581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4114800"/>
            <a:ext cx="3581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76400"/>
            <a:ext cx="9144000" cy="2514600"/>
            <a:chOff x="0" y="1676400"/>
            <a:chExt cx="9144000" cy="2514600"/>
          </a:xfrm>
        </p:grpSpPr>
        <p:sp>
          <p:nvSpPr>
            <p:cNvPr id="3" name="Rectangle 2"/>
            <p:cNvSpPr>
              <a:spLocks/>
            </p:cNvSpPr>
            <p:nvPr userDrawn="1"/>
          </p:nvSpPr>
          <p:spPr bwMode="auto">
            <a:xfrm>
              <a:off x="0" y="1676400"/>
              <a:ext cx="9144000" cy="25146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4" name="Picture 8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878013"/>
              <a:ext cx="6035675" cy="2084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fld id="{60998A47-B13E-42C9-99E8-C8C46B88E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latin typeface="Times New Roman" pitchFamily="-112" charset="0"/>
              <a:ea typeface="ヒラギノ明朝 ProN W3" pitchFamily="-112" charset="-128"/>
              <a:cs typeface="ヒラギノ明朝 ProN W3" pitchFamily="-112" charset="-128"/>
              <a:sym typeface="Times New Roman" pitchFamily="-112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213" y="152400"/>
            <a:ext cx="966787" cy="96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2" r:id="rId2"/>
    <p:sldLayoutId id="2147483988" r:id="rId3"/>
    <p:sldLayoutId id="2147483983" r:id="rId4"/>
    <p:sldLayoutId id="2147483984" r:id="rId5"/>
    <p:sldLayoutId id="2147483985" r:id="rId6"/>
    <p:sldLayoutId id="2147483989" r:id="rId7"/>
    <p:sldLayoutId id="2147483990" r:id="rId8"/>
    <p:sldLayoutId id="2147483991" r:id="rId9"/>
    <p:sldLayoutId id="214748398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Frutiger LT Std 55 Roman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Frutiger LT Std 55 Roman" pitchFamily="30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Frutiger LT Std 55 Roman" pitchFamily="30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Frutiger LT Std 55 Roman" pitchFamily="30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Frutiger LT Std 55 Roman" pitchFamily="30" charset="0"/>
          <a:ea typeface="MS PGothic" pitchFamily="34" charset="-128"/>
          <a:cs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dobe Garamond Pro Bol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dobe Garamond Pro Bol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dobe Garamond Pro Bol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dobe Garamond Pro Bol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Frutiger LT Std 55 Roman" pitchFamily="34" charset="0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rutiger LT Std 55 Roman" pitchFamily="34" charset="0"/>
          <a:ea typeface="MS PGothic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utiger LT Std 55 Roman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rutiger LT Std 55 Roman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rutiger LT Std 55 Roman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kathyh\Desktop\DMD_LL%20copy.mp4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af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nectedstudios.org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nectedstudios.or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harris@connectedcalifornia.org" TargetMode="External"/><Relationship Id="rId2" Type="http://schemas.openxmlformats.org/officeDocument/2006/relationships/hyperlink" Target="mailto:AIrilian@naf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mailto:ratterbury@connectedcalifornia.org" TargetMode="External"/><Relationship Id="rId4" Type="http://schemas.openxmlformats.org/officeDocument/2006/relationships/hyperlink" Target="mailto:phudis@connectedcalifornia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740275"/>
            <a:ext cx="8402638" cy="1752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AFAFA"/>
                </a:solidFill>
                <a:latin typeface="Frutiger LT Std 55 Roman" pitchFamily="34" charset="0"/>
              </a:rPr>
              <a:t>Kathleen Harris, Penni Hudis, Rob Atterbury</a:t>
            </a:r>
          </a:p>
          <a:p>
            <a:pPr eaLnBrk="1" hangingPunct="1"/>
            <a:r>
              <a:rPr lang="en-US" sz="2000" i="1" dirty="0" smtClean="0">
                <a:solidFill>
                  <a:srgbClr val="FAFAFA"/>
                </a:solidFill>
                <a:latin typeface="Frutiger LT Std 55 Roman" pitchFamily="34" charset="0"/>
              </a:rPr>
              <a:t>ConnectEd: </a:t>
            </a:r>
            <a:r>
              <a:rPr lang="en-US" sz="2000" i="1" dirty="0" smtClean="0">
                <a:solidFill>
                  <a:srgbClr val="FAFAFA"/>
                </a:solidFill>
                <a:latin typeface="Frutiger LT Std 55 Roman" pitchFamily="34" charset="0"/>
              </a:rPr>
              <a:t>The California Center for College and Career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>
              <a:solidFill>
                <a:srgbClr val="FAFAFA"/>
              </a:solidFill>
              <a:latin typeface="Frutiger LT Std 55 Roman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err="1" smtClean="0">
                <a:solidFill>
                  <a:srgbClr val="FAFAFA"/>
                </a:solidFill>
                <a:latin typeface="Frutiger LT Std 55 Roman" pitchFamily="34" charset="0"/>
              </a:rPr>
              <a:t>Aazam</a:t>
            </a:r>
            <a:r>
              <a:rPr lang="en-US" sz="2000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  <a:r>
              <a:rPr lang="en-US" sz="2000" dirty="0" err="1" smtClean="0">
                <a:solidFill>
                  <a:srgbClr val="FAFAFA"/>
                </a:solidFill>
                <a:latin typeface="Frutiger LT Std 55 Roman" pitchFamily="34" charset="0"/>
              </a:rPr>
              <a:t>Irilian</a:t>
            </a:r>
            <a:r>
              <a:rPr lang="en-US" sz="2000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i="1" dirty="0" smtClean="0">
                <a:solidFill>
                  <a:srgbClr val="FAFAFA"/>
                </a:solidFill>
                <a:latin typeface="Frutiger LT Std 55 Roman" pitchFamily="34" charset="0"/>
              </a:rPr>
              <a:t>National Academy Foundation 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>
              <a:solidFill>
                <a:srgbClr val="FAFAFA"/>
              </a:solidFill>
              <a:latin typeface="Frutiger LT Std 55 Roman" pitchFamily="34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1B17DA-820A-451D-806B-D8410F8AE7B2}" type="slidenum">
              <a:rPr lang="en-US">
                <a:ea typeface="MS PGothic" pitchFamily="34" charset="-128"/>
              </a:rPr>
              <a:pPr/>
              <a:t>1</a:t>
            </a:fld>
            <a:endParaRPr lang="en-US">
              <a:ea typeface="MS PGothic" pitchFamily="34" charset="-128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50850" y="2420938"/>
            <a:ext cx="82423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Frutiger LT Std 55 Roman" pitchFamily="34" charset="0"/>
                <a:ea typeface="MS PGothic" pitchFamily="34" charset="-128"/>
              </a:rPr>
              <a:t>Advanced Curriculum Integration: </a:t>
            </a:r>
          </a:p>
          <a:p>
            <a:r>
              <a:rPr lang="en-US" b="1" dirty="0">
                <a:latin typeface="Frutiger LT Std 55 Roman" pitchFamily="34" charset="0"/>
                <a:ea typeface="MS PGothic" pitchFamily="34" charset="-128"/>
              </a:rPr>
              <a:t>Assuring Rigor through the Process</a:t>
            </a:r>
          </a:p>
        </p:txBody>
      </p:sp>
      <p:pic>
        <p:nvPicPr>
          <p:cNvPr id="14341" name="Picture 2" descr="C:\Users\Owner\AppData\Local\Microsoft\Windows\Temporary Internet Files\Content.Outlook\6AFIFQCO\NAF logo TI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075" y="279400"/>
            <a:ext cx="2465388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825500" y="1600200"/>
            <a:ext cx="7861300" cy="4525963"/>
          </a:xfrm>
        </p:spPr>
        <p:txBody>
          <a:bodyPr/>
          <a:lstStyle/>
          <a:p>
            <a:r>
              <a:rPr lang="en-US" b="1" dirty="0" smtClean="0"/>
              <a:t>Standards Based </a:t>
            </a:r>
            <a:r>
              <a:rPr lang="en-US" dirty="0" smtClean="0"/>
              <a:t>-timely and identifies level of mastery</a:t>
            </a:r>
          </a:p>
          <a:p>
            <a:r>
              <a:rPr lang="en-US" b="1" dirty="0" smtClean="0"/>
              <a:t>Inquiry Driven  </a:t>
            </a:r>
            <a:r>
              <a:rPr lang="en-US" dirty="0" smtClean="0"/>
              <a:t>-  becomes the students’ problem</a:t>
            </a:r>
          </a:p>
          <a:p>
            <a:r>
              <a:rPr lang="en-US" b="1" dirty="0" smtClean="0"/>
              <a:t>Authentic</a:t>
            </a:r>
            <a:r>
              <a:rPr lang="en-US" dirty="0" smtClean="0"/>
              <a:t>  -product, performance, service or solution</a:t>
            </a:r>
          </a:p>
          <a:p>
            <a:r>
              <a:rPr lang="en-US" b="1" dirty="0" smtClean="0"/>
              <a:t>Personalized</a:t>
            </a:r>
            <a:r>
              <a:rPr lang="en-US" dirty="0" smtClean="0"/>
              <a:t> to motivation and skills (differentiated)</a:t>
            </a:r>
          </a:p>
          <a:p>
            <a:endParaRPr lang="en-US" dirty="0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Frutiger LT Std 55 Roman" pitchFamily="34" charset="0"/>
              </a:rPr>
              <a:t>Integrated Lesson or Project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7BE9A47-2EBD-41CF-8073-4280A4D748DD}" type="slidenum">
              <a:rPr lang="en-US">
                <a:ea typeface="MS PGothic" pitchFamily="34" charset="-128"/>
              </a:rPr>
              <a:pPr/>
              <a:t>10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latin typeface="Frutiger LT Std 55 Roman" pitchFamily="34" charset="0"/>
              </a:rPr>
              <a:t>Quality Integrated Curriculum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19138" y="1600200"/>
            <a:ext cx="7967662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5400" dirty="0" smtClean="0"/>
              <a:t>ACTIVITY:</a:t>
            </a:r>
          </a:p>
          <a:p>
            <a:pPr>
              <a:buFont typeface="Arial" pitchFamily="34" charset="0"/>
              <a:buNone/>
            </a:pPr>
            <a:r>
              <a:rPr lang="en-US" sz="5400" dirty="0" smtClean="0"/>
              <a:t>  Review the sample as directed using the rubric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903412"/>
          </a:xfrm>
        </p:spPr>
        <p:txBody>
          <a:bodyPr/>
          <a:lstStyle/>
          <a:p>
            <a:r>
              <a:rPr lang="en-US" dirty="0" smtClean="0">
                <a:latin typeface="Frutiger LT Std 55 Roman" pitchFamily="34" charset="0"/>
              </a:rPr>
              <a:t>Reflection</a:t>
            </a:r>
            <a:br>
              <a:rPr lang="en-US" dirty="0" smtClean="0">
                <a:latin typeface="Frutiger LT Std 55 Roman" pitchFamily="34" charset="0"/>
              </a:rPr>
            </a:br>
            <a:r>
              <a:rPr lang="en-US" dirty="0" smtClean="0">
                <a:latin typeface="Frutiger LT Std 55 Roman" pitchFamily="34" charset="0"/>
              </a:rPr>
              <a:t>Session Worksheet</a:t>
            </a:r>
            <a:br>
              <a:rPr lang="en-US" dirty="0" smtClean="0">
                <a:latin typeface="Frutiger LT Std 55 Roman" pitchFamily="34" charset="0"/>
              </a:rPr>
            </a:br>
            <a:r>
              <a:rPr lang="en-US" dirty="0" smtClean="0">
                <a:latin typeface="Frutiger LT Std 55 Roman" pitchFamily="34" charset="0"/>
              </a:rPr>
              <a:t> Question One</a:t>
            </a:r>
          </a:p>
        </p:txBody>
      </p:sp>
      <p:pic>
        <p:nvPicPr>
          <p:cNvPr id="31747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068" y="677863"/>
            <a:ext cx="1920707" cy="15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DMD_LL copy.mp4" descr="/Users/kathyh/Desktop/DMD_LL copy.mp4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303588" y="2401888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MS PGothic" pitchFamily="34" charset="-128"/>
              </a:rPr>
              <a:t>DMD Video</a:t>
            </a:r>
          </a:p>
        </p:txBody>
      </p:sp>
      <p:pic>
        <p:nvPicPr>
          <p:cNvPr id="32772" name="DMD_LL copy.mp4" descr="/Users/kathyh/Desktop/DMD_LL copy.mp4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024352" cy="4525963"/>
          </a:xfrm>
        </p:spPr>
        <p:txBody>
          <a:bodyPr/>
          <a:lstStyle/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Provide </a:t>
            </a:r>
            <a:r>
              <a:rPr lang="en-US" sz="3200" dirty="0" smtClean="0"/>
              <a:t>a tool for looking at your own class and how you might address relevancy and motivation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Provide a tool for looking across a student’s program to find natural connections for designing projects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1784"/>
                </a:solidFill>
                <a:latin typeface="Frutiger LT Std 55 Roman" pitchFamily="34" charset="0"/>
              </a:rPr>
              <a:t>Performance Maps 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631950"/>
            <a:ext cx="7392115" cy="4525963"/>
          </a:xfrm>
        </p:spPr>
        <p:txBody>
          <a:bodyPr/>
          <a:lstStyle/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Be </a:t>
            </a:r>
            <a:r>
              <a:rPr lang="en-US" sz="3200" dirty="0" smtClean="0"/>
              <a:t>done by individual teachers or through subject area departments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/>
            <a:r>
              <a:rPr lang="en-US" sz="3200" dirty="0" smtClean="0"/>
              <a:t>Help you identify areas where a student may need skills remediation or special help.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Performance Maps 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SAMPLE MAP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333500"/>
            <a:ext cx="8174037" cy="5524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5400" dirty="0" smtClean="0"/>
              <a:t>Verbs matter!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sz="3600" dirty="0" smtClean="0"/>
              <a:t>The verb establishes the level of learning and suggests the assessment method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sz="3600" dirty="0" smtClean="0"/>
              <a:t>The verb determines the type of activity to embed in the project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1784"/>
                </a:solidFill>
                <a:latin typeface="Frutiger LT Std 55 Roman" pitchFamily="34" charset="0"/>
              </a:rPr>
              <a:t>Unpacking the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67000" y="1501254"/>
          <a:ext cx="5985680" cy="467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295400" y="280115"/>
            <a:ext cx="7848600" cy="1295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2"/>
                </a:solidFill>
                <a:latin typeface="Frutiger LT Std 55 Roman" pitchFamily="34" charset="0"/>
                <a:ea typeface="+mj-ea"/>
                <a:cs typeface="+mj-cs"/>
              </a:rPr>
              <a:t>Defining And Assuring Rigor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29400" y="2057400"/>
            <a:ext cx="2245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utiger LT Std 55 Roman" pitchFamily="34" charset="0"/>
                <a:ea typeface="MS PGothic" pitchFamily="34" charset="-128"/>
              </a:rPr>
              <a:t>Bloom’s Taxonomy </a:t>
            </a:r>
          </a:p>
          <a:p>
            <a:endParaRPr lang="en-US" dirty="0">
              <a:ea typeface="MS PGothic" pitchFamily="34" charset="-128"/>
            </a:endParaRPr>
          </a:p>
        </p:txBody>
      </p:sp>
      <p:sp>
        <p:nvSpPr>
          <p:cNvPr id="6" name="Striped Right Arrow 5"/>
          <p:cNvSpPr/>
          <p:nvPr/>
        </p:nvSpPr>
        <p:spPr>
          <a:xfrm rot="16200000">
            <a:off x="228064" y="3225621"/>
            <a:ext cx="2743200" cy="1600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Frutiger LT Std 55 Roman" pitchFamily="34" charset="0"/>
              </a:rPr>
              <a:t>Thinking Continuum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86585" y="5473005"/>
            <a:ext cx="20633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Acquisition </a:t>
            </a:r>
          </a:p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of </a:t>
            </a:r>
          </a:p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Knowledge</a:t>
            </a:r>
            <a:r>
              <a:rPr lang="en-US" sz="2800" dirty="0">
                <a:latin typeface="Frutiger LT Std 55 Roman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568867" y="1282521"/>
            <a:ext cx="2169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Assimilation </a:t>
            </a:r>
          </a:p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of </a:t>
            </a:r>
          </a:p>
          <a:p>
            <a:pPr algn="ctr"/>
            <a:r>
              <a:rPr lang="en-US" sz="2600" dirty="0">
                <a:latin typeface="Frutiger LT Std 55 Roman" pitchFamily="34" charset="0"/>
                <a:ea typeface="MS PGothic" pitchFamily="34" charset="-128"/>
              </a:rPr>
              <a:t>Knowledge</a:t>
            </a:r>
            <a:r>
              <a:rPr lang="en-US" sz="2800" dirty="0">
                <a:latin typeface="Frutiger LT Std 55 Roman" pitchFamily="34" charset="0"/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Frutiger LT Std 55 Roman" pitchFamily="34" charset="0"/>
              </a:rPr>
              <a:t>Integrated Curriculum Design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Student Outcomes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Curriculum/Performance Mapping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Share Curriculum and Find Connections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Topic Selection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Essential Question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Establish Performance Tasks/Assessments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Lesson Plans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Reflection and Revision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618288" y="1698625"/>
            <a:ext cx="2017712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a typeface="MS PGothic" pitchFamily="34" charset="-128"/>
              </a:rPr>
              <a:t>Industry and post-secondary partners advise in: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a typeface="MS PGothic" pitchFamily="34" charset="-128"/>
              </a:rPr>
              <a:t>Curriculum Development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a typeface="MS PGothic" pitchFamily="34" charset="-128"/>
              </a:rPr>
              <a:t>Instruction and Implementation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a typeface="MS PGothic" pitchFamily="34" charset="-128"/>
              </a:rPr>
              <a:t>Student Assessment</a:t>
            </a:r>
          </a:p>
          <a:p>
            <a:pPr>
              <a:spcBef>
                <a:spcPct val="50000"/>
              </a:spcBef>
            </a:pPr>
            <a:endParaRPr lang="en-US">
              <a:ea typeface="MS PGothic" pitchFamily="34" charset="-128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532563" y="1582738"/>
            <a:ext cx="2335212" cy="455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342492" y="2691685"/>
            <a:ext cx="377825" cy="3019291"/>
          </a:xfrm>
          <a:prstGeom prst="downArrow">
            <a:avLst>
              <a:gd name="adj1" fmla="val 50000"/>
              <a:gd name="adj2" fmla="val 220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animBg="1"/>
      <p:bldP spid="1239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Outcomes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525963"/>
          </a:xfrm>
        </p:spPr>
        <p:txBody>
          <a:bodyPr/>
          <a:lstStyle/>
          <a:p>
            <a:r>
              <a:rPr lang="en-US" sz="2800" u="sng" dirty="0" smtClean="0"/>
              <a:t>Discuss </a:t>
            </a:r>
            <a:r>
              <a:rPr lang="en-US" sz="2800" dirty="0" smtClean="0"/>
              <a:t>and </a:t>
            </a:r>
            <a:r>
              <a:rPr lang="en-US" sz="2800" u="sng" dirty="0" smtClean="0"/>
              <a:t>describe</a:t>
            </a:r>
            <a:r>
              <a:rPr lang="en-US" sz="2800" dirty="0" smtClean="0"/>
              <a:t> the </a:t>
            </a:r>
            <a:r>
              <a:rPr lang="en-US" sz="2800" dirty="0" smtClean="0"/>
              <a:t>process and the power of using student outcomes to drive C&amp;I</a:t>
            </a:r>
          </a:p>
          <a:p>
            <a:r>
              <a:rPr lang="en-US" sz="2800" u="sng" dirty="0" smtClean="0"/>
              <a:t>Identify</a:t>
            </a:r>
            <a:r>
              <a:rPr lang="en-US" sz="2800" dirty="0" smtClean="0"/>
              <a:t> cross curricular connections within performance maps </a:t>
            </a:r>
          </a:p>
          <a:p>
            <a:r>
              <a:rPr lang="en-US" sz="2800" u="sng" dirty="0" smtClean="0"/>
              <a:t>Determine</a:t>
            </a:r>
            <a:r>
              <a:rPr lang="en-US" sz="2800" dirty="0" smtClean="0"/>
              <a:t> how the use of outcomes and performance mapping drives the rigor through relevance </a:t>
            </a:r>
          </a:p>
          <a:p>
            <a:r>
              <a:rPr lang="en-US" sz="2800" u="sng" dirty="0" smtClean="0"/>
              <a:t>Plan</a:t>
            </a:r>
            <a:r>
              <a:rPr lang="en-US" sz="2800" dirty="0" smtClean="0"/>
              <a:t> to introduce this process to my academy or pathway team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3999" cy="6871450"/>
        </p:xfrm>
        <a:graphic>
          <a:graphicData uri="http://schemas.openxmlformats.org/drawingml/2006/table">
            <a:tbl>
              <a:tblPr/>
              <a:tblGrid>
                <a:gridCol w="601794"/>
                <a:gridCol w="1708441"/>
                <a:gridCol w="1708441"/>
                <a:gridCol w="1708441"/>
                <a:gridCol w="1708441"/>
                <a:gridCol w="1708441"/>
              </a:tblGrid>
              <a:tr h="32608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0" dirty="0">
                          <a:solidFill>
                            <a:srgbClr val="FFFFFF"/>
                          </a:solidFill>
                          <a:latin typeface="Frutiger LT Std 55 Roman"/>
                          <a:ea typeface="Times New Roman"/>
                        </a:rPr>
                        <a:t>Curriculum Map Template: Topics, Standards, and Performance Assessments </a:t>
                      </a:r>
                      <a:r>
                        <a:rPr lang="en-US" sz="1200" b="1" spc="100" dirty="0" smtClean="0">
                          <a:solidFill>
                            <a:srgbClr val="FFFFFF"/>
                          </a:solidFill>
                          <a:latin typeface="Frutiger LT Std 55 Roman"/>
                          <a:ea typeface="Times New Roman"/>
                        </a:rPr>
                        <a:t>in</a:t>
                      </a:r>
                      <a:r>
                        <a:rPr lang="en-US" sz="1200" b="1" spc="100" baseline="0" dirty="0" smtClean="0">
                          <a:solidFill>
                            <a:srgbClr val="FFFFFF"/>
                          </a:solidFill>
                          <a:latin typeface="Frutiger LT Std 55 Roman"/>
                          <a:ea typeface="Times New Roman"/>
                        </a:rPr>
                        <a:t> a </a:t>
                      </a:r>
                      <a:r>
                        <a:rPr lang="en-US" sz="1200" b="1" spc="100" baseline="0" dirty="0" smtClean="0">
                          <a:solidFill>
                            <a:srgbClr val="FFC000"/>
                          </a:solidFill>
                          <a:latin typeface="Frutiger LT Std 55 Roman"/>
                          <a:ea typeface="Times New Roman"/>
                        </a:rPr>
                        <a:t>Single Subject</a:t>
                      </a:r>
                      <a:endParaRPr lang="en-US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Week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</a:rPr>
                        <a:t> 1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ahoma"/>
                        </a:rPr>
                        <a:t>Week</a:t>
                      </a:r>
                      <a:r>
                        <a:rPr lang="en-US" sz="1400" b="1" baseline="0" dirty="0" smtClean="0">
                          <a:latin typeface="+mn-lt"/>
                          <a:ea typeface="Times New Roman"/>
                          <a:cs typeface="Tahoma"/>
                        </a:rPr>
                        <a:t> 2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ahoma"/>
                        </a:rPr>
                        <a:t>Week</a:t>
                      </a:r>
                      <a:r>
                        <a:rPr lang="en-US" sz="1400" b="1" baseline="0" dirty="0" smtClean="0">
                          <a:latin typeface="+mn-lt"/>
                          <a:ea typeface="Times New Roman"/>
                          <a:cs typeface="Tahoma"/>
                        </a:rPr>
                        <a:t> 3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ahoma"/>
                        </a:rPr>
                        <a:t>Week</a:t>
                      </a:r>
                      <a:r>
                        <a:rPr lang="en-US" sz="1400" b="1" baseline="0" dirty="0" smtClean="0">
                          <a:latin typeface="+mn-lt"/>
                          <a:ea typeface="Times New Roman"/>
                          <a:cs typeface="Tahoma"/>
                        </a:rPr>
                        <a:t> 4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Times New Roman"/>
                          <a:cs typeface="Tahoma"/>
                        </a:rPr>
                        <a:t>Week</a:t>
                      </a:r>
                      <a:r>
                        <a:rPr lang="en-US" sz="1400" b="1" baseline="0" dirty="0" smtClean="0">
                          <a:latin typeface="+mn-lt"/>
                          <a:ea typeface="Times New Roman"/>
                          <a:cs typeface="Tahoma"/>
                        </a:rPr>
                        <a:t> 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TOPIC</a:t>
                      </a:r>
                      <a:endParaRPr lang="en-US" sz="1800" b="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STANDARDS</a:t>
                      </a:r>
                      <a:endParaRPr lang="en-US" sz="1800" dirty="0">
                        <a:solidFill>
                          <a:srgbClr val="19191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PERFORMANCES</a:t>
                      </a:r>
                      <a:endParaRPr lang="en-US" sz="1800" dirty="0">
                        <a:solidFill>
                          <a:srgbClr val="19191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1123950" y="238125"/>
            <a:ext cx="8212138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b="1" smtClean="0">
                <a:solidFill>
                  <a:schemeClr val="tx2"/>
                </a:solidFill>
                <a:latin typeface="Arial" pitchFamily="34" charset="0"/>
              </a:rPr>
              <a:t>Place your post-it notes in chronological order on the butcher paper</a:t>
            </a:r>
            <a:br>
              <a:rPr lang="en-US" sz="2800" b="1" smtClean="0">
                <a:solidFill>
                  <a:schemeClr val="tx2"/>
                </a:solidFill>
                <a:latin typeface="Arial" pitchFamily="34" charset="0"/>
              </a:rPr>
            </a:br>
            <a:endParaRPr lang="en-US" sz="28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0663" cy="4525963"/>
          </a:xfrm>
        </p:spPr>
        <p:txBody>
          <a:bodyPr/>
          <a:lstStyle/>
          <a:p>
            <a:pPr marL="571500" indent="-571500" eaLnBrk="1" hangingPunct="1">
              <a:buFont typeface="Arial" pitchFamily="34" charset="0"/>
              <a:buNone/>
            </a:pPr>
            <a:endParaRPr lang="en-US" sz="4000" smtClean="0"/>
          </a:p>
          <a:p>
            <a:pPr marL="571500" indent="-571500" eaLnBrk="1" hangingPunct="1">
              <a:buFont typeface="Arial" pitchFamily="34" charset="0"/>
              <a:buNone/>
            </a:pPr>
            <a:endParaRPr lang="en-US" sz="2600" smtClean="0"/>
          </a:p>
        </p:txBody>
      </p:sp>
      <p:pic>
        <p:nvPicPr>
          <p:cNvPr id="40964" name="Picture 4" descr="IMG_01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Frutiger LT Std 55 Roman" pitchFamily="34" charset="0"/>
              </a:rPr>
              <a:t>Integrated Curriculum Design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Student Outcomes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Curriculum/Performance Mapping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Share Curriculum and Find Connections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Topic Selection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Essential Question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Establish Performance Tasks/Assessments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Lesson Plans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Reflection and Revision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618288" y="1698625"/>
            <a:ext cx="2017712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MS PGothic" pitchFamily="34" charset="-128"/>
              </a:rPr>
              <a:t>Industry and post-secondary partners advise in: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ea typeface="MS PGothic" pitchFamily="34" charset="-128"/>
              </a:rPr>
              <a:t>Curriculum Development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ea typeface="MS PGothic" pitchFamily="34" charset="-128"/>
              </a:rPr>
              <a:t>Instruction and Implementation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ea typeface="MS PGothic" pitchFamily="34" charset="-128"/>
              </a:rPr>
              <a:t>Student Assessment</a:t>
            </a:r>
          </a:p>
          <a:p>
            <a:pPr>
              <a:spcBef>
                <a:spcPct val="50000"/>
              </a:spcBef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532563" y="1582738"/>
            <a:ext cx="2335212" cy="455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329613" y="2644507"/>
            <a:ext cx="377825" cy="3125229"/>
          </a:xfrm>
          <a:prstGeom prst="downArrow">
            <a:avLst>
              <a:gd name="adj1" fmla="val 50000"/>
              <a:gd name="adj2" fmla="val 220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animBg="1"/>
      <p:bldP spid="1239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G_012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23825" y="0"/>
            <a:ext cx="9586913" cy="6858000"/>
          </a:xfrm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295400" y="381000"/>
            <a:ext cx="7556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FF00"/>
                </a:solidFill>
                <a:ea typeface="MS PGothic" pitchFamily="34" charset="-128"/>
              </a:rPr>
              <a:t>Take turns explaining the details of your content to the team</a:t>
            </a:r>
            <a:r>
              <a:rPr lang="en-US" sz="3200" b="1">
                <a:solidFill>
                  <a:schemeClr val="tx2"/>
                </a:solidFill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/>
              <a:tblGrid>
                <a:gridCol w="601794"/>
                <a:gridCol w="1708441"/>
                <a:gridCol w="1708441"/>
                <a:gridCol w="1708441"/>
                <a:gridCol w="1708441"/>
                <a:gridCol w="1708441"/>
              </a:tblGrid>
              <a:tr h="32608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0" dirty="0">
                          <a:solidFill>
                            <a:srgbClr val="FFFFFF"/>
                          </a:solidFill>
                          <a:latin typeface="Frutiger LT Std 55 Roman"/>
                          <a:ea typeface="Times New Roman"/>
                        </a:rPr>
                        <a:t>Curriculum Map Template: Topics, Standards, and Performance Assessments in Each Subject Area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ahoma"/>
                        </a:rPr>
                        <a:t>Subject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Week: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Week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Week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Week</a:t>
                      </a: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Week</a:t>
                      </a: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Algebra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1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Language</a:t>
                      </a:r>
                      <a:r>
                        <a:rPr lang="en-US" sz="2000" baseline="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 Arts</a:t>
                      </a:r>
                      <a:endParaRPr lang="en-US" sz="2000" dirty="0">
                        <a:solidFill>
                          <a:srgbClr val="19191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H.</a:t>
                      </a:r>
                      <a:r>
                        <a:rPr lang="en-US" sz="2000" baseline="0" dirty="0" smtClean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</a:rPr>
                        <a:t> C. Foundations</a:t>
                      </a:r>
                      <a:endParaRPr lang="en-US" sz="2000" dirty="0">
                        <a:solidFill>
                          <a:srgbClr val="19191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IMG_011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sp>
        <p:nvSpPr>
          <p:cNvPr id="47107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1066800"/>
            <a:ext cx="7772400" cy="1362075"/>
          </a:xfrm>
        </p:spPr>
        <p:txBody>
          <a:bodyPr anchor="t"/>
          <a:lstStyle/>
          <a:p>
            <a:pPr algn="ctr" eaLnBrk="1" hangingPunct="1"/>
            <a:r>
              <a:rPr lang="en-US" sz="3600" b="1" smtClean="0">
                <a:solidFill>
                  <a:schemeClr val="tx1"/>
                </a:solidFill>
                <a:latin typeface="Garamond Premr Pro Smbd" charset="0"/>
              </a:rPr>
              <a:t>Make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/>
              <a:tblGrid>
                <a:gridCol w="719667"/>
                <a:gridCol w="1590568"/>
                <a:gridCol w="1708441"/>
                <a:gridCol w="1708441"/>
                <a:gridCol w="1708441"/>
                <a:gridCol w="1708441"/>
              </a:tblGrid>
              <a:tr h="32608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0" dirty="0">
                          <a:solidFill>
                            <a:srgbClr val="FFFFFF"/>
                          </a:solidFill>
                          <a:latin typeface="Frutiger LT Std 55 Roman"/>
                          <a:ea typeface="Times New Roman"/>
                        </a:rPr>
                        <a:t>Curriculum Map Template: Topics, Standards, and Performance Assessments in Each Subject Area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ahoma"/>
                        </a:rPr>
                        <a:t>Subject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ahoma"/>
                        </a:rPr>
                        <a:t>Monday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ahoma"/>
                        </a:rPr>
                        <a:t>Tuesday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ahoma"/>
                        </a:rPr>
                        <a:t>Wednesday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ahoma"/>
                        </a:rPr>
                        <a:t>Thursday 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Times New Roman"/>
                          <a:cs typeface="Tahoma"/>
                        </a:rPr>
                        <a:t>Friday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Bradley Hand ITC" pitchFamily="66" charset="0"/>
                          <a:ea typeface="Times New Roman"/>
                        </a:rPr>
                        <a:t>Health</a:t>
                      </a:r>
                      <a:r>
                        <a:rPr lang="en-US" sz="2400" b="1" i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Bradley Hand ITC" pitchFamily="66" charset="0"/>
                          <a:ea typeface="Times New Roman"/>
                        </a:rPr>
                        <a:t> Science</a:t>
                      </a:r>
                      <a:endParaRPr lang="en-US" sz="24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Bradley Hand ITC" pitchFamily="66" charset="0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Bradley Hand ITC" pitchFamily="66" charset="0"/>
                          <a:ea typeface="Times New Roman"/>
                        </a:rPr>
                        <a:t>English</a:t>
                      </a:r>
                      <a:endParaRPr lang="en-US" sz="24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Bradley Hand ITC" pitchFamily="66" charset="0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0348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Bradley Hand ITC" pitchFamily="66" charset="0"/>
                          <a:ea typeface="Times New Roman"/>
                        </a:rPr>
                        <a:t>Science</a:t>
                      </a:r>
                      <a:endParaRPr lang="en-US" sz="2400" b="1" i="1" dirty="0">
                        <a:solidFill>
                          <a:schemeClr val="bg1">
                            <a:lumMod val="10000"/>
                          </a:schemeClr>
                        </a:solidFill>
                        <a:latin typeface="Bradley Hand ITC" pitchFamily="66" charset="0"/>
                        <a:ea typeface="Times New Roman"/>
                      </a:endParaRPr>
                    </a:p>
                  </a:txBody>
                  <a:tcPr marL="43478" marR="434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Frutiger LT Std 55 Roman"/>
                        <a:ea typeface="Times New Roman"/>
                        <a:cs typeface="Tahoma"/>
                      </a:endParaRPr>
                    </a:p>
                  </a:txBody>
                  <a:tcPr marL="43478" marR="43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Folded Corner 9"/>
          <p:cNvSpPr/>
          <p:nvPr/>
        </p:nvSpPr>
        <p:spPr>
          <a:xfrm>
            <a:off x="688975" y="2744788"/>
            <a:ext cx="1570038" cy="195262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Find information on the topic using a minimum of five sources 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400300" y="2747963"/>
            <a:ext cx="1570038" cy="195103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Evaluate the credibility and reliability of resources. </a:t>
            </a:r>
          </a:p>
          <a:p>
            <a:pPr algn="ctr"/>
            <a:endParaRPr lang="en-US">
              <a:solidFill>
                <a:srgbClr val="F8F8F8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Folded Corner 12"/>
          <p:cNvSpPr/>
          <p:nvPr/>
        </p:nvSpPr>
        <p:spPr>
          <a:xfrm rot="16200000">
            <a:off x="4864100" y="2136775"/>
            <a:ext cx="1749425" cy="318452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endParaRPr lang="en-US">
              <a:solidFill>
                <a:srgbClr val="191919"/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Paraphrase the research into your own words.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Formulate a preliminary thesis statement to reveal the specific point of the paper. </a:t>
            </a:r>
          </a:p>
          <a:p>
            <a:endParaRPr lang="en-US">
              <a:solidFill>
                <a:srgbClr val="191919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519988" y="2752725"/>
            <a:ext cx="1570037" cy="195103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Prepare a formal outline using proper outlining form. </a:t>
            </a:r>
          </a:p>
          <a:p>
            <a:pPr algn="ctr"/>
            <a:endParaRPr lang="en-US">
              <a:solidFill>
                <a:srgbClr val="F8F8F8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Folded Corner 14"/>
          <p:cNvSpPr/>
          <p:nvPr/>
        </p:nvSpPr>
        <p:spPr>
          <a:xfrm rot="5400000">
            <a:off x="1531379" y="4665269"/>
            <a:ext cx="1569493" cy="22655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spcBef>
                <a:spcPts val="1200"/>
              </a:spcBef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Distinguish between active and passive transport along concentration gradients.</a:t>
            </a:r>
          </a:p>
          <a:p>
            <a:pPr algn="ctr"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4103688" y="4838700"/>
            <a:ext cx="1568450" cy="195103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Analyze structural differences between cells and viruses</a:t>
            </a:r>
          </a:p>
        </p:txBody>
      </p:sp>
      <p:sp>
        <p:nvSpPr>
          <p:cNvPr id="18" name="Folded Corner 17"/>
          <p:cNvSpPr/>
          <p:nvPr/>
        </p:nvSpPr>
        <p:spPr>
          <a:xfrm rot="5400000">
            <a:off x="6673586" y="4826763"/>
            <a:ext cx="1569493" cy="195163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Compare and contrast viral replication and cellular division</a:t>
            </a:r>
          </a:p>
        </p:txBody>
      </p:sp>
      <p:sp>
        <p:nvSpPr>
          <p:cNvPr id="16" name="Folded Corner 15"/>
          <p:cNvSpPr/>
          <p:nvPr/>
        </p:nvSpPr>
        <p:spPr>
          <a:xfrm rot="16200000">
            <a:off x="3144838" y="231775"/>
            <a:ext cx="1816100" cy="283845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marL="63500" indent="4763"/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Demonstrate proper experimental procedure</a:t>
            </a:r>
          </a:p>
          <a:p>
            <a:pPr marL="63500" indent="4763">
              <a:spcBef>
                <a:spcPts val="600"/>
              </a:spcBef>
            </a:pPr>
            <a:r>
              <a:rPr lang="en-US">
                <a:solidFill>
                  <a:srgbClr val="191919"/>
                </a:solidFill>
                <a:ea typeface="MS PGothic" pitchFamily="34" charset="-128"/>
                <a:cs typeface="Arial" pitchFamily="34" charset="0"/>
              </a:rPr>
              <a:t>Draw conclusions from data regarding prevalence of bacterial contamination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802313" y="673100"/>
            <a:ext cx="1570037" cy="1952625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Explain how different factors influence the spread of disease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827088" y="661988"/>
            <a:ext cx="1570037" cy="1951037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Identify various modes of transmission for common pathogens</a:t>
            </a:r>
          </a:p>
        </p:txBody>
      </p:sp>
      <p:sp>
        <p:nvSpPr>
          <p:cNvPr id="22" name="Left Arrow 21"/>
          <p:cNvSpPr/>
          <p:nvPr/>
        </p:nvSpPr>
        <p:spPr>
          <a:xfrm rot="19204857">
            <a:off x="463550" y="4954588"/>
            <a:ext cx="914400" cy="368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 rot="19204857">
            <a:off x="466725" y="2854325"/>
            <a:ext cx="914400" cy="368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 rot="19204857">
            <a:off x="466725" y="766763"/>
            <a:ext cx="914400" cy="3683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7521575" y="679450"/>
            <a:ext cx="1568450" cy="195103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91919"/>
              </a:solidFill>
              <a:ea typeface="ＭＳ Ｐゴシック" pitchFamily="-110" charset="-128"/>
            </a:endParaRPr>
          </a:p>
          <a:p>
            <a:pPr algn="ctr">
              <a:defRPr/>
            </a:pPr>
            <a:r>
              <a:rPr lang="en-US" dirty="0">
                <a:solidFill>
                  <a:srgbClr val="191919"/>
                </a:solidFill>
                <a:ea typeface="ＭＳ Ｐゴシック" pitchFamily="-110" charset="-128"/>
              </a:rPr>
              <a:t>Analyze and evaluate symptoms to determine patient health status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705225" y="504825"/>
            <a:ext cx="3721100" cy="4178300"/>
            <a:chOff x="3704897" y="504497"/>
            <a:chExt cx="3720662" cy="4177862"/>
          </a:xfrm>
        </p:grpSpPr>
        <p:sp>
          <p:nvSpPr>
            <p:cNvPr id="25" name="Oval 24"/>
            <p:cNvSpPr/>
            <p:nvPr/>
          </p:nvSpPr>
          <p:spPr>
            <a:xfrm>
              <a:off x="5644594" y="504497"/>
              <a:ext cx="1780965" cy="20968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704897" y="3483923"/>
              <a:ext cx="3436533" cy="11984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>
              <a:stCxn id="27" idx="0"/>
              <a:endCxn id="25" idx="3"/>
            </p:cNvCxnSpPr>
            <p:nvPr/>
          </p:nvCxnSpPr>
          <p:spPr>
            <a:xfrm rot="5400000" flipH="1" flipV="1">
              <a:off x="5069979" y="2648988"/>
              <a:ext cx="1188913" cy="4809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46100" y="530225"/>
            <a:ext cx="7967663" cy="6043613"/>
            <a:chOff x="546538" y="530773"/>
            <a:chExt cx="7966841" cy="6043449"/>
          </a:xfrm>
        </p:grpSpPr>
        <p:sp>
          <p:nvSpPr>
            <p:cNvPr id="32" name="Oval 31"/>
            <p:cNvSpPr/>
            <p:nvPr/>
          </p:nvSpPr>
          <p:spPr>
            <a:xfrm>
              <a:off x="546538" y="530773"/>
              <a:ext cx="1692100" cy="21652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427619" y="5061375"/>
              <a:ext cx="2085760" cy="15128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>
              <a:stCxn id="32" idx="5"/>
              <a:endCxn id="33" idx="1"/>
            </p:cNvCxnSpPr>
            <p:nvPr/>
          </p:nvCxnSpPr>
          <p:spPr>
            <a:xfrm rot="16200000" flipH="1">
              <a:off x="2909972" y="1459615"/>
              <a:ext cx="2903459" cy="47413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ctrTitle"/>
          </p:nvPr>
        </p:nvSpPr>
        <p:spPr>
          <a:xfrm>
            <a:off x="425450" y="2133600"/>
            <a:ext cx="8126413" cy="1622425"/>
          </a:xfrm>
        </p:spPr>
        <p:txBody>
          <a:bodyPr/>
          <a:lstStyle/>
          <a:p>
            <a:r>
              <a:rPr lang="en-US" dirty="0" smtClean="0">
                <a:latin typeface="Frutiger LT Std 55 Roman" pitchFamily="34" charset="0"/>
              </a:rPr>
              <a:t>NAF Course: Entrepreneurship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38150" y="3940175"/>
            <a:ext cx="8216900" cy="2190750"/>
          </a:xfrm>
        </p:spPr>
        <p:txBody>
          <a:bodyPr/>
          <a:lstStyle/>
          <a:p>
            <a:r>
              <a:rPr lang="en-US" dirty="0" smtClean="0">
                <a:solidFill>
                  <a:srgbClr val="FAFAFA"/>
                </a:solidFill>
                <a:latin typeface="Frutiger LT Std 55 Roman" pitchFamily="34" charset="0"/>
              </a:rPr>
              <a:t>Course overview</a:t>
            </a:r>
          </a:p>
          <a:p>
            <a:r>
              <a:rPr lang="en-US" dirty="0" smtClean="0">
                <a:solidFill>
                  <a:srgbClr val="FAFAFA"/>
                </a:solidFill>
                <a:latin typeface="Frutiger LT Std 55 Roman" pitchFamily="34" charset="0"/>
              </a:rPr>
              <a:t>Culminating project</a:t>
            </a:r>
          </a:p>
          <a:p>
            <a:r>
              <a:rPr lang="en-US" dirty="0" smtClean="0">
                <a:solidFill>
                  <a:srgbClr val="FAFAFA"/>
                </a:solidFill>
                <a:latin typeface="Frutiger LT Std 55 Roman" pitchFamily="34" charset="0"/>
              </a:rPr>
              <a:t>Lessons plans</a:t>
            </a:r>
          </a:p>
          <a:p>
            <a:r>
              <a:rPr lang="en-US" dirty="0" smtClean="0">
                <a:solidFill>
                  <a:srgbClr val="FAFAFA"/>
                </a:solidFill>
                <a:latin typeface="Frutiger LT Std 55 Roman" pitchFamily="34" charset="0"/>
              </a:rPr>
              <a:t>Objectives/Performances</a:t>
            </a:r>
          </a:p>
          <a:p>
            <a:r>
              <a:rPr lang="en-US" dirty="0" smtClean="0">
                <a:solidFill>
                  <a:srgbClr val="FAFAFA"/>
                </a:solidFill>
                <a:latin typeface="Frutiger LT Std 55 Roman" pitchFamily="34" charset="0"/>
              </a:rPr>
              <a:t>Standards/CTE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0740F8-1F5A-40F4-ABA6-2F393DD714D6}" type="slidenum">
              <a:rPr lang="en-US">
                <a:ea typeface="MS PGothic" pitchFamily="34" charset="-128"/>
              </a:rPr>
              <a:pPr/>
              <a:t>27</a:t>
            </a:fld>
            <a:endParaRPr lang="en-US">
              <a:ea typeface="MS PGothic" pitchFamily="34" charset="-128"/>
            </a:endParaRP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400050" y="3091042"/>
            <a:ext cx="8242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Frutiger LT Std 55 Roman" pitchFamily="34" charset="0"/>
                <a:ea typeface="MS PGothic" pitchFamily="34" charset="-128"/>
                <a:hlinkClick r:id="rId3"/>
              </a:rPr>
              <a:t>http://naf.org/</a:t>
            </a:r>
            <a:endParaRPr lang="en-US" dirty="0">
              <a:latin typeface="Frutiger LT Std 55 Roman" pitchFamily="34" charset="0"/>
              <a:ea typeface="MS PGothic" pitchFamily="34" charset="-128"/>
            </a:endParaRPr>
          </a:p>
        </p:txBody>
      </p:sp>
      <p:pic>
        <p:nvPicPr>
          <p:cNvPr id="50182" name="Picture 2" descr="C:\Users\Owner\AppData\Local\Microsoft\Windows\Temporary Internet Files\Content.Outlook\6AFIFQCO\NAF logo TIF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279400"/>
            <a:ext cx="2465388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ConnectEd Studios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0" y="2624138"/>
            <a:ext cx="91440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ea typeface="MS PGothic" pitchFamily="34" charset="-128"/>
              </a:rPr>
              <a:t>  </a:t>
            </a:r>
            <a:r>
              <a:rPr lang="en-US" sz="3600" dirty="0">
                <a:latin typeface="Frutiger LT Std 55 Roman" pitchFamily="34" charset="0"/>
                <a:ea typeface="MS PGothic" pitchFamily="34" charset="-128"/>
              </a:rPr>
              <a:t>Mapping and Project Development Tools</a:t>
            </a:r>
          </a:p>
          <a:p>
            <a:endParaRPr lang="en-US" sz="3600" dirty="0">
              <a:latin typeface="Frutiger LT Std 55 Roman" pitchFamily="34" charset="0"/>
              <a:ea typeface="MS PGothic" pitchFamily="34" charset="-128"/>
            </a:endParaRPr>
          </a:p>
          <a:p>
            <a:pPr algn="ctr"/>
            <a:r>
              <a:rPr lang="en-US" sz="3600" dirty="0">
                <a:latin typeface="Frutiger LT Std 55 Roman" pitchFamily="34" charset="0"/>
                <a:ea typeface="MS PGothic" pitchFamily="34" charset="-128"/>
                <a:hlinkClick r:id="rId2"/>
              </a:rPr>
              <a:t>http://www.connectedstudios.org</a:t>
            </a:r>
            <a:endParaRPr lang="en-US" sz="3600" dirty="0">
              <a:latin typeface="Frutiger LT Std 55 Roman" pitchFamily="34" charset="0"/>
              <a:ea typeface="MS PGothic" pitchFamily="34" charset="-128"/>
            </a:endParaRPr>
          </a:p>
          <a:p>
            <a:pPr algn="ctr"/>
            <a:endParaRPr lang="en-US" sz="3600" dirty="0">
              <a:latin typeface="Frutiger LT Std 55 Roman" pitchFamily="34" charset="0"/>
              <a:ea typeface="MS PGothic" pitchFamily="34" charset="-128"/>
            </a:endParaRPr>
          </a:p>
          <a:p>
            <a:pPr algn="ctr"/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Using the Existing curriculum</a:t>
            </a:r>
          </a:p>
          <a:p>
            <a:pPr algn="ctr"/>
            <a:endParaRPr lang="en-US" sz="3600" dirty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sz="6000" dirty="0" smtClean="0">
                <a:latin typeface="Frutiger LT Std 55 Roman" pitchFamily="34" charset="0"/>
              </a:rPr>
              <a:t>Let’s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Frutiger LT Std 55 Roman" pitchFamily="34" charset="0"/>
              </a:rPr>
              <a:t>Integrated Curriculum Design</a:t>
            </a:r>
            <a:endParaRPr lang="en-US" sz="3600" b="1" dirty="0" smtClean="0">
              <a:latin typeface="Frutiger LT Std 55 Roman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Student Outcomes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Curriculum/Performance Mapping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Share Curriculum and Find Connections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Topic Selection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Essential Question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Establish Performance Tasks/Assessments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Lesson Plans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Reflection and Revision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669802" y="1569840"/>
            <a:ext cx="2190861" cy="49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latin typeface="Frutiger LT Std 55 Roman" pitchFamily="34" charset="0"/>
                <a:ea typeface="MS PGothic" pitchFamily="34" charset="-128"/>
              </a:rPr>
              <a:t>Industry and post-secondary partners advise </a:t>
            </a:r>
            <a:r>
              <a:rPr lang="en-US" dirty="0" smtClean="0">
                <a:latin typeface="Frutiger LT Std 55 Roman" pitchFamily="34" charset="0"/>
                <a:ea typeface="MS PGothic" pitchFamily="34" charset="-128"/>
              </a:rPr>
              <a:t>in: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ea typeface="MS PGothic" pitchFamily="34" charset="-128"/>
              </a:rPr>
              <a:t>Curriculum   Development</a:t>
            </a:r>
          </a:p>
          <a:p>
            <a:pPr>
              <a:spcBef>
                <a:spcPct val="50000"/>
              </a:spcBef>
            </a:pPr>
            <a:endParaRPr lang="en-US" dirty="0" smtClean="0">
              <a:ea typeface="MS PGothic" pitchFamily="34" charset="-12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ea typeface="MS PGothic" pitchFamily="34" charset="-128"/>
              </a:rPr>
              <a:t>Instruction </a:t>
            </a:r>
            <a:r>
              <a:rPr lang="en-US" dirty="0">
                <a:ea typeface="MS PGothic" pitchFamily="34" charset="-128"/>
              </a:rPr>
              <a:t>and </a:t>
            </a:r>
            <a:r>
              <a:rPr lang="en-US" dirty="0" smtClean="0">
                <a:ea typeface="MS PGothic" pitchFamily="34" charset="-128"/>
              </a:rPr>
              <a:t>Implementation</a:t>
            </a:r>
          </a:p>
          <a:p>
            <a:pPr>
              <a:spcBef>
                <a:spcPct val="50000"/>
              </a:spcBef>
            </a:pPr>
            <a:endParaRPr lang="en-US" dirty="0">
              <a:ea typeface="MS PGothic" pitchFamily="34" charset="-12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ea typeface="MS PGothic" pitchFamily="34" charset="-128"/>
              </a:rPr>
              <a:t>Student Assessment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568225" y="1582738"/>
            <a:ext cx="2299550" cy="4328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329612" y="2683141"/>
            <a:ext cx="377825" cy="2983563"/>
          </a:xfrm>
          <a:prstGeom prst="downArrow">
            <a:avLst>
              <a:gd name="adj1" fmla="val 50000"/>
              <a:gd name="adj2" fmla="val 220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animBg="1"/>
      <p:bldP spid="1239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903412"/>
          </a:xfrm>
        </p:spPr>
        <p:txBody>
          <a:bodyPr/>
          <a:lstStyle/>
          <a:p>
            <a:r>
              <a:rPr lang="en-US" dirty="0" smtClean="0">
                <a:latin typeface="Frutiger LT Std 55 Roman" pitchFamily="34" charset="0"/>
              </a:rPr>
              <a:t>Reflection</a:t>
            </a:r>
            <a:br>
              <a:rPr lang="en-US" dirty="0" smtClean="0">
                <a:latin typeface="Frutiger LT Std 55 Roman" pitchFamily="34" charset="0"/>
              </a:rPr>
            </a:br>
            <a:r>
              <a:rPr lang="en-US" dirty="0" smtClean="0">
                <a:latin typeface="Frutiger LT Std 55 Roman" pitchFamily="34" charset="0"/>
              </a:rPr>
              <a:t>Session Worksheet Question Two</a:t>
            </a:r>
          </a:p>
        </p:txBody>
      </p:sp>
      <p:pic>
        <p:nvPicPr>
          <p:cNvPr id="54275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677863"/>
            <a:ext cx="165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In Subject Alike Teams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282217" y="1799041"/>
            <a:ext cx="8328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Determine a typical tenth grade course within your</a:t>
            </a:r>
          </a:p>
          <a:p>
            <a:pPr lvl="1"/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content area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Frutiger LT Std 55 Roman" pitchFamily="34" charset="0"/>
              <a:ea typeface="MS PGothic" pitchFamily="34" charset="-128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Frutiger LT Std 55 Roman" pitchFamily="34" charset="0"/>
              <a:ea typeface="MS PGothic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Devise a practice map for the second four weeks of</a:t>
            </a:r>
          </a:p>
          <a:p>
            <a:pPr lvl="1"/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 the school year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Frutiger LT Std 55 Roman" pitchFamily="34" charset="0"/>
              <a:ea typeface="MS PGothic" pitchFamily="34" charset="-128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Frutiger LT Std 55 Roman" pitchFamily="34" charset="0"/>
              <a:ea typeface="MS PGothic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Be precise about the level of the performances you</a:t>
            </a:r>
          </a:p>
          <a:p>
            <a:pPr lvl="1"/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 indentify (use the right verb)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 smtClean="0">
                <a:latin typeface="Frutiger LT Std 55 Roman" pitchFamily="34" charset="0"/>
              </a:rPr>
              <a:t>In Cross Disciplinary Teams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688975" y="1600200"/>
            <a:ext cx="7997825" cy="4525963"/>
          </a:xfrm>
        </p:spPr>
        <p:txBody>
          <a:bodyPr/>
          <a:lstStyle/>
          <a:p>
            <a:pPr marL="228600" indent="-228600">
              <a:spcAft>
                <a:spcPts val="1800"/>
              </a:spcAft>
              <a:tabLst>
                <a:tab pos="228600" algn="l"/>
              </a:tabLst>
            </a:pPr>
            <a:r>
              <a:rPr lang="en-US" sz="3200" smtClean="0"/>
              <a:t>Find a link—concept, idea, and/or skill in common</a:t>
            </a:r>
          </a:p>
          <a:p>
            <a:pPr marL="228600" indent="-228600">
              <a:spcAft>
                <a:spcPts val="1800"/>
              </a:spcAft>
              <a:tabLst>
                <a:tab pos="228600" algn="l"/>
              </a:tabLst>
            </a:pPr>
            <a:r>
              <a:rPr lang="en-US" sz="3200" smtClean="0"/>
              <a:t>Give this link a name</a:t>
            </a:r>
          </a:p>
          <a:p>
            <a:pPr marL="228600" indent="-228600">
              <a:spcAft>
                <a:spcPts val="1800"/>
              </a:spcAft>
              <a:tabLst>
                <a:tab pos="228600" algn="l"/>
              </a:tabLst>
            </a:pPr>
            <a:r>
              <a:rPr lang="en-US" sz="3200" smtClean="0"/>
              <a:t>Determine a pathway outcome that aligns with the link</a:t>
            </a:r>
          </a:p>
          <a:p>
            <a:pPr marL="228600" indent="-228600">
              <a:spcAft>
                <a:spcPts val="1800"/>
              </a:spcAft>
              <a:tabLst>
                <a:tab pos="228600" algn="l"/>
              </a:tabLst>
            </a:pPr>
            <a:r>
              <a:rPr lang="en-US" sz="3200" smtClean="0"/>
              <a:t>Fill in the chart with link, pathway outcome and identified performances</a:t>
            </a:r>
          </a:p>
          <a:p>
            <a:pPr marL="228600" indent="-228600">
              <a:spcAft>
                <a:spcPts val="1800"/>
              </a:spcAft>
              <a:buFont typeface="Arial" pitchFamily="34" charset="0"/>
              <a:buNone/>
              <a:tabLst>
                <a:tab pos="228600" algn="l"/>
              </a:tabLst>
            </a:pPr>
            <a:endParaRPr lang="en-US" sz="3200" smtClean="0"/>
          </a:p>
          <a:p>
            <a:pPr marL="228600" indent="-228600">
              <a:spcAft>
                <a:spcPts val="1800"/>
              </a:spcAft>
              <a:tabLst>
                <a:tab pos="228600" algn="l"/>
              </a:tabLst>
            </a:pPr>
            <a:endParaRPr lang="en-US" sz="3200" smtClean="0"/>
          </a:p>
        </p:txBody>
      </p:sp>
      <p:sp>
        <p:nvSpPr>
          <p:cNvPr id="56324" name="Slide Number Placeholder 5"/>
          <p:cNvSpPr txBox="1">
            <a:spLocks/>
          </p:cNvSpPr>
          <p:nvPr/>
        </p:nvSpPr>
        <p:spPr bwMode="auto">
          <a:xfrm>
            <a:off x="8534400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ConnectEd Studios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274638" y="2095500"/>
            <a:ext cx="88693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ea typeface="MS PGothic" pitchFamily="34" charset="-128"/>
              </a:rPr>
              <a:t>  </a:t>
            </a:r>
            <a:r>
              <a:rPr lang="en-US" sz="3400" dirty="0">
                <a:latin typeface="Frutiger LT Std 55 Roman" pitchFamily="34" charset="0"/>
                <a:ea typeface="MS PGothic" pitchFamily="34" charset="-128"/>
              </a:rPr>
              <a:t>Mapping and Project Development Tools</a:t>
            </a:r>
          </a:p>
          <a:p>
            <a:endParaRPr lang="en-US" sz="3400" dirty="0">
              <a:latin typeface="Frutiger LT Std 55 Roman" pitchFamily="34" charset="0"/>
              <a:ea typeface="MS PGothic" pitchFamily="34" charset="-128"/>
            </a:endParaRPr>
          </a:p>
          <a:p>
            <a:pPr algn="ctr"/>
            <a:r>
              <a:rPr lang="en-US" sz="3400" dirty="0">
                <a:latin typeface="Frutiger LT Std 55 Roman" pitchFamily="34" charset="0"/>
                <a:ea typeface="MS PGothic" pitchFamily="34" charset="-128"/>
                <a:hlinkClick r:id="rId2"/>
              </a:rPr>
              <a:t>http://www.connectedstudios.org</a:t>
            </a:r>
            <a:endParaRPr lang="en-US" sz="3400" dirty="0">
              <a:latin typeface="Frutiger LT Std 55 Roman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Frutiger LT Std 55 Roman" pitchFamily="34" charset="0"/>
              </a:rPr>
              <a:t>Integrated Curriculum Design</a:t>
            </a: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Student Outcomes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Curriculum/Performance Mapping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Share Curriculum and Find Connections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>
                <a:solidFill>
                  <a:srgbClr val="FFFF00"/>
                </a:solidFill>
              </a:rPr>
              <a:t>Common Link/Topic Selection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Essential Question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Establish Performance Tasks/Assessments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Lesson Plans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600" dirty="0" smtClean="0"/>
              <a:t>Reflection and Revision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sz="2600" dirty="0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618288" y="1698625"/>
            <a:ext cx="2017712" cy="43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>
                <a:latin typeface="Frutiger LT Std 55 Roman" pitchFamily="34" charset="0"/>
                <a:ea typeface="MS PGothic" pitchFamily="34" charset="-128"/>
              </a:rPr>
              <a:t>Industry and post-secondary partners advise in: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Frutiger LT Std 55 Roman" pitchFamily="34" charset="0"/>
                <a:ea typeface="MS PGothic" pitchFamily="34" charset="-128"/>
              </a:rPr>
              <a:t>Curriculum Development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700" dirty="0">
              <a:latin typeface="Frutiger LT Std 55 Roman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Frutiger LT Std 55 Roman" pitchFamily="34" charset="0"/>
                <a:ea typeface="MS PGothic" pitchFamily="34" charset="-128"/>
              </a:rPr>
              <a:t>Instruction and Implementation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700" dirty="0">
              <a:latin typeface="Frutiger LT Std 55 Roman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Frutiger LT Std 55 Roman" pitchFamily="34" charset="0"/>
                <a:ea typeface="MS PGothic" pitchFamily="34" charset="-128"/>
              </a:rPr>
              <a:t>Student Assessment</a:t>
            </a:r>
          </a:p>
          <a:p>
            <a:pPr>
              <a:spcBef>
                <a:spcPct val="50000"/>
              </a:spcBef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532563" y="1582738"/>
            <a:ext cx="2335212" cy="455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316734" y="2580113"/>
            <a:ext cx="377825" cy="3138108"/>
          </a:xfrm>
          <a:prstGeom prst="downArrow">
            <a:avLst>
              <a:gd name="adj1" fmla="val 50000"/>
              <a:gd name="adj2" fmla="val 220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animBg="1"/>
      <p:bldP spid="1239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725738" y="225425"/>
            <a:ext cx="3810000" cy="577850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2667000" y="3962400"/>
            <a:ext cx="3810000" cy="577850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1447800" cy="2225675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2209800" y="1600200"/>
            <a:ext cx="1447800" cy="2225675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1577975"/>
            <a:ext cx="1447800" cy="2216150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5410200" y="1600200"/>
            <a:ext cx="1447800" cy="2225675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7010400" y="1600200"/>
            <a:ext cx="1447800" cy="2225675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286000" y="4724400"/>
            <a:ext cx="4572000" cy="852488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2254250" y="5715000"/>
            <a:ext cx="4679950" cy="852488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8" name="Text Box 11"/>
          <p:cNvSpPr txBox="1">
            <a:spLocks noChangeArrowheads="1"/>
          </p:cNvSpPr>
          <p:nvPr/>
        </p:nvSpPr>
        <p:spPr bwMode="auto">
          <a:xfrm>
            <a:off x="1081825" y="341313"/>
            <a:ext cx="150897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Common Link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803525" y="900113"/>
            <a:ext cx="3690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86366" y="4954073"/>
            <a:ext cx="19125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Authentic</a:t>
            </a:r>
            <a:r>
              <a:rPr lang="en-US" sz="1600" dirty="0">
                <a:solidFill>
                  <a:srgbClr val="000000"/>
                </a:solidFill>
                <a:latin typeface="Frutiger LT Std 55 Roman" pitchFamily="34" charset="0"/>
                <a:ea typeface="MS PGothic" pitchFamily="34" charset="-128"/>
              </a:rPr>
              <a:t> </a:t>
            </a:r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Activity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6366" y="5830910"/>
            <a:ext cx="179767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Personalization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Options</a:t>
            </a:r>
          </a:p>
        </p:txBody>
      </p:sp>
      <p:sp>
        <p:nvSpPr>
          <p:cNvPr id="60432" name="TextBox 28"/>
          <p:cNvSpPr txBox="1">
            <a:spLocks noChangeArrowheads="1"/>
          </p:cNvSpPr>
          <p:nvPr/>
        </p:nvSpPr>
        <p:spPr bwMode="auto">
          <a:xfrm>
            <a:off x="566671" y="4078310"/>
            <a:ext cx="1884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Driving </a:t>
            </a:r>
            <a:r>
              <a:rPr lang="en-US" sz="1600" dirty="0">
                <a:solidFill>
                  <a:schemeClr val="bg1"/>
                </a:solidFill>
                <a:latin typeface="Frutiger LT Std 55 Roman" pitchFamily="34" charset="0"/>
                <a:ea typeface="MS PGothic" pitchFamily="34" charset="-128"/>
              </a:rPr>
              <a:t>Question</a:t>
            </a:r>
          </a:p>
        </p:txBody>
      </p:sp>
      <p:sp>
        <p:nvSpPr>
          <p:cNvPr id="60433" name="Text Box 2"/>
          <p:cNvSpPr txBox="1">
            <a:spLocks noChangeArrowheads="1"/>
          </p:cNvSpPr>
          <p:nvPr/>
        </p:nvSpPr>
        <p:spPr bwMode="auto">
          <a:xfrm>
            <a:off x="2714625" y="903288"/>
            <a:ext cx="3810000" cy="577850"/>
          </a:xfrm>
          <a:prstGeom prst="rect">
            <a:avLst/>
          </a:prstGeom>
          <a:solidFill>
            <a:srgbClr val="FFCC99"/>
          </a:soli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34" name="TextBox 20"/>
          <p:cNvSpPr txBox="1">
            <a:spLocks noChangeArrowheads="1"/>
          </p:cNvSpPr>
          <p:nvPr/>
        </p:nvSpPr>
        <p:spPr bwMode="auto">
          <a:xfrm>
            <a:off x="660758" y="989572"/>
            <a:ext cx="1953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Frutiger LT Std 55 Roman" pitchFamily="34" charset="0"/>
                <a:ea typeface="MS PGothic" pitchFamily="34" charset="-128"/>
              </a:rPr>
              <a:t>Pathway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utiger LT Std 55 Roman" pitchFamily="34" charset="0"/>
              </a:rPr>
              <a:t>Designing the Project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544513" y="1741488"/>
            <a:ext cx="820102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 </a:t>
            </a:r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Discuss how the performances identified might surface in</a:t>
            </a:r>
          </a:p>
          <a:p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  the context of authentic work within the industry sector</a:t>
            </a:r>
          </a:p>
          <a:p>
            <a:endParaRPr lang="en-US" sz="2200" dirty="0">
              <a:latin typeface="Frutiger LT Std 55 Roman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Compose the driving or guiding questions</a:t>
            </a:r>
          </a:p>
          <a:p>
            <a:endParaRPr lang="en-US" sz="2200" dirty="0">
              <a:latin typeface="Frutiger LT Std 55 Roman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Determine how  answering the questions will require</a:t>
            </a:r>
          </a:p>
          <a:p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 mastery of the performances in order to solve a complex</a:t>
            </a:r>
          </a:p>
          <a:p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 real world problem, produce a product, provide a service</a:t>
            </a:r>
          </a:p>
          <a:p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 or give a performance</a:t>
            </a:r>
          </a:p>
          <a:p>
            <a:endParaRPr lang="en-US" sz="2200" dirty="0">
              <a:latin typeface="Frutiger LT Std 55 Roman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Create the rubric for the performances while you flesh out</a:t>
            </a:r>
          </a:p>
          <a:p>
            <a:r>
              <a:rPr lang="en-US" sz="2200" dirty="0">
                <a:latin typeface="Frutiger LT Std 55 Roman" pitchFamily="34" charset="0"/>
                <a:ea typeface="MS PGothic" pitchFamily="34" charset="-128"/>
              </a:rPr>
              <a:t>  the project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54138"/>
            <a:ext cx="7769225" cy="5102225"/>
          </a:xfrm>
        </p:spPr>
        <p:txBody>
          <a:bodyPr lIns="91599" tIns="45048" rIns="91599" bIns="45048"/>
          <a:lstStyle/>
          <a:p>
            <a:pPr eaLnBrk="1" hangingPunct="1">
              <a:lnSpc>
                <a:spcPct val="140000"/>
              </a:lnSpc>
            </a:pPr>
            <a:r>
              <a:rPr lang="en-US" b="1" dirty="0" smtClean="0"/>
              <a:t>STANDARD: </a:t>
            </a:r>
            <a:r>
              <a:rPr lang="en-US" sz="2800" b="1" dirty="0" smtClean="0"/>
              <a:t>uses verbs that imply level of performance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endParaRPr lang="en-US" sz="2800" b="1" dirty="0" smtClean="0"/>
          </a:p>
          <a:p>
            <a:pPr eaLnBrk="1" hangingPunct="1">
              <a:lnSpc>
                <a:spcPct val="140000"/>
              </a:lnSpc>
            </a:pPr>
            <a:r>
              <a:rPr lang="en-US" b="1" dirty="0" smtClean="0"/>
              <a:t>CRITERIA: </a:t>
            </a:r>
            <a:r>
              <a:rPr lang="en-US" sz="2800" b="1" dirty="0" smtClean="0"/>
              <a:t>describes competence</a:t>
            </a:r>
          </a:p>
          <a:p>
            <a:pPr eaLnBrk="1" hangingPunct="1">
              <a:lnSpc>
                <a:spcPct val="140000"/>
              </a:lnSpc>
            </a:pPr>
            <a:endParaRPr lang="en-US" sz="2800" b="1" dirty="0" smtClean="0"/>
          </a:p>
          <a:p>
            <a:pPr eaLnBrk="1" hangingPunct="1">
              <a:lnSpc>
                <a:spcPct val="140000"/>
              </a:lnSpc>
            </a:pPr>
            <a:r>
              <a:rPr lang="en-US" b="1" dirty="0" smtClean="0"/>
              <a:t>SCALE: </a:t>
            </a:r>
            <a:r>
              <a:rPr lang="en-US" sz="2800" b="1" dirty="0" smtClean="0"/>
              <a:t>rates student performance in relationship to competence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599" tIns="45048" rIns="91599" bIns="45048"/>
          <a:lstStyle/>
          <a:p>
            <a:pPr eaLnBrk="1" hangingPunct="1"/>
            <a:r>
              <a:rPr lang="en-US" b="1" dirty="0" smtClean="0">
                <a:solidFill>
                  <a:srgbClr val="001784"/>
                </a:solidFill>
                <a:latin typeface="Frutiger LT Std 55 Roman" pitchFamily="34" charset="0"/>
              </a:rPr>
              <a:t>Rubrics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077BC-968B-4733-ADE5-27A49641231A}" type="slidenum">
              <a:rPr lang="en-US">
                <a:ea typeface="MS PGothic" pitchFamily="34" charset="-128"/>
              </a:rPr>
              <a:pPr/>
              <a:t>37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 smtClean="0">
                <a:latin typeface="Frutiger LT Std 55 Roman" pitchFamily="34" charset="0"/>
              </a:rPr>
              <a:t>Multiple Roles for Industry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49103" y="1552350"/>
          <a:ext cx="8539716" cy="48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40" name="Slide Number Placeholder 5"/>
          <p:cNvSpPr txBox="1">
            <a:spLocks/>
          </p:cNvSpPr>
          <p:nvPr/>
        </p:nvSpPr>
        <p:spPr bwMode="auto">
          <a:xfrm>
            <a:off x="8534400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52D169-FC03-4FE9-9DB5-39CF8AAB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344537-E247-4F82-A614-BDED1998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F79BB9-43AB-450D-A654-CACE37A05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EA945D-B7A8-44F2-9357-CCB6EF389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D1EDD0-89CE-42EC-8F8E-11E06C8FA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5AF10C-2BB7-4865-9ABF-04032D4AE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E06608-1743-40D4-ADF2-0C843EFEE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193B47-1E9B-4EEB-8269-A9ABE7367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2206625"/>
            <a:ext cx="7772400" cy="2444750"/>
          </a:xfrm>
        </p:spPr>
        <p:txBody>
          <a:bodyPr/>
          <a:lstStyle/>
          <a:p>
            <a:r>
              <a:rPr lang="en-US" smtClean="0">
                <a:latin typeface="Frutiger LT Std 55 Roman" pitchFamily="34" charset="0"/>
              </a:rPr>
              <a:t>Reflection</a:t>
            </a:r>
            <a:br>
              <a:rPr lang="en-US" smtClean="0">
                <a:latin typeface="Frutiger LT Std 55 Roman" pitchFamily="34" charset="0"/>
              </a:rPr>
            </a:br>
            <a:r>
              <a:rPr lang="en-US" smtClean="0">
                <a:latin typeface="Frutiger LT Std 55 Roman" pitchFamily="34" charset="0"/>
              </a:rPr>
              <a:t>Session Worksheet </a:t>
            </a:r>
            <a:br>
              <a:rPr lang="en-US" smtClean="0">
                <a:latin typeface="Frutiger LT Std 55 Roman" pitchFamily="34" charset="0"/>
              </a:rPr>
            </a:br>
            <a:r>
              <a:rPr lang="en-US" smtClean="0">
                <a:latin typeface="Frutiger LT Std 55 Roman" pitchFamily="34" charset="0"/>
              </a:rPr>
              <a:t>Question Three</a:t>
            </a:r>
          </a:p>
        </p:txBody>
      </p:sp>
      <p:pic>
        <p:nvPicPr>
          <p:cNvPr id="67587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677863"/>
            <a:ext cx="165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342900"/>
            <a:ext cx="660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en-US" sz="2400" b="1">
              <a:ea typeface="MS PGothic" pitchFamily="34" charset="-128"/>
            </a:endParaRPr>
          </a:p>
          <a:p>
            <a:pPr marL="457200" indent="-457200" algn="ctr">
              <a:spcBef>
                <a:spcPct val="50000"/>
              </a:spcBef>
            </a:pPr>
            <a:endParaRPr lang="en-US" sz="2400" b="1">
              <a:ea typeface="MS PGothic" pitchFamily="34" charset="-12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28800" y="2228850"/>
            <a:ext cx="614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-110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39213" cy="4529138"/>
          </a:xfrm>
        </p:spPr>
        <p:txBody>
          <a:bodyPr/>
          <a:lstStyle/>
          <a:p>
            <a:pPr marL="341313" indent="-341313" defTabSz="90805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Increase engagement by tapping motivation</a:t>
            </a:r>
            <a:endParaRPr lang="en-US" sz="2800" dirty="0" smtClean="0"/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FORCED TO….NEED TO….WANT TO</a:t>
            </a:r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You push…..They comply…..They seek</a:t>
            </a:r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341313" indent="-341313" algn="ctr" defTabSz="908050" eaLnBrk="1" hangingPunct="1">
              <a:lnSpc>
                <a:spcPct val="90000"/>
              </a:lnSpc>
              <a:buFontTx/>
              <a:buNone/>
            </a:pPr>
            <a:endParaRPr lang="en-US" sz="1800" b="1" dirty="0" smtClean="0"/>
          </a:p>
          <a:p>
            <a:pPr marL="341313" indent="-341313" defTabSz="90805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To prepare all students for college and career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08100" y="331788"/>
            <a:ext cx="7299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Frutiger LT Std 55 Roman" pitchFamily="34" charset="0"/>
                <a:cs typeface="Garamond"/>
              </a:rPr>
              <a:t>Motivation and Rigor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Frutiger LT Std 55 Roman" pitchFamily="34" charset="0"/>
              </a:rPr>
              <a:t>Adapting Existing Curriculum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57200" y="1560513"/>
            <a:ext cx="834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Use map to find timely connections to</a:t>
            </a:r>
          </a:p>
          <a:p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 the concept, driving questions or topic of</a:t>
            </a:r>
          </a:p>
          <a:p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 the lesson/project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Frutiger LT Std 55 Roman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Adjust activities in the project to match</a:t>
            </a:r>
          </a:p>
          <a:p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 performances identified from the map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Frutiger LT Std 55 Roman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Revise  assessment tools to reflect new</a:t>
            </a:r>
          </a:p>
          <a:p>
            <a:r>
              <a:rPr lang="en-US" sz="3200" dirty="0">
                <a:latin typeface="Frutiger LT Std 55 Roman" pitchFamily="34" charset="0"/>
                <a:ea typeface="MS PGothic" pitchFamily="34" charset="-128"/>
              </a:rPr>
              <a:t>   performance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Frutiger LT Std 55 Roman" pitchFamily="34" charset="0"/>
              </a:rPr>
              <a:t>Icing the Cake: </a:t>
            </a:r>
            <a:br>
              <a:rPr lang="en-US" sz="3200" b="1" dirty="0" smtClean="0">
                <a:latin typeface="Frutiger LT Std 55 Roman" pitchFamily="34" charset="0"/>
              </a:rPr>
            </a:br>
            <a:r>
              <a:rPr lang="en-US" sz="3200" b="1" dirty="0" smtClean="0">
                <a:latin typeface="Frutiger LT Std 55 Roman" pitchFamily="34" charset="0"/>
              </a:rPr>
              <a:t>Personalizing the Project</a:t>
            </a:r>
          </a:p>
        </p:txBody>
      </p:sp>
      <p:sp>
        <p:nvSpPr>
          <p:cNvPr id="6963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Know your students and recognize what roles, activities, situations and results might entice more personal investment.</a:t>
            </a:r>
          </a:p>
          <a:p>
            <a:r>
              <a:rPr lang="en-US" dirty="0" smtClean="0"/>
              <a:t>Then create the right experience 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	just for them.</a:t>
            </a:r>
          </a:p>
          <a:p>
            <a:endParaRPr lang="en-US" dirty="0" smtClean="0"/>
          </a:p>
        </p:txBody>
      </p:sp>
      <p:pic>
        <p:nvPicPr>
          <p:cNvPr id="69636" name="Picture 4" descr="C:\Users\KHarris\AppData\Local\Microsoft\Windows\Temporary Internet Files\Content.IE5\MRDWKFZD\MCDD00661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4614863"/>
            <a:ext cx="18780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Slide Number Placeholder 5"/>
          <p:cNvSpPr txBox="1">
            <a:spLocks/>
          </p:cNvSpPr>
          <p:nvPr/>
        </p:nvSpPr>
        <p:spPr bwMode="auto">
          <a:xfrm>
            <a:off x="8534400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85800" y="2206625"/>
            <a:ext cx="7772400" cy="2444750"/>
          </a:xfrm>
        </p:spPr>
        <p:txBody>
          <a:bodyPr/>
          <a:lstStyle/>
          <a:p>
            <a:r>
              <a:rPr lang="en-US" smtClean="0">
                <a:latin typeface="Frutiger LT Std 55 Roman" pitchFamily="34" charset="0"/>
              </a:rPr>
              <a:t>Reflection</a:t>
            </a:r>
            <a:br>
              <a:rPr lang="en-US" smtClean="0">
                <a:latin typeface="Frutiger LT Std 55 Roman" pitchFamily="34" charset="0"/>
              </a:rPr>
            </a:br>
            <a:r>
              <a:rPr lang="en-US" smtClean="0">
                <a:latin typeface="Frutiger LT Std 55 Roman" pitchFamily="34" charset="0"/>
              </a:rPr>
              <a:t>Session Worksheet </a:t>
            </a:r>
            <a:br>
              <a:rPr lang="en-US" smtClean="0">
                <a:latin typeface="Frutiger LT Std 55 Roman" pitchFamily="34" charset="0"/>
              </a:rPr>
            </a:br>
            <a:r>
              <a:rPr lang="en-US" smtClean="0">
                <a:latin typeface="Frutiger LT Std 55 Roman" pitchFamily="34" charset="0"/>
              </a:rPr>
              <a:t>Question Four</a:t>
            </a:r>
          </a:p>
        </p:txBody>
      </p:sp>
      <p:pic>
        <p:nvPicPr>
          <p:cNvPr id="70659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677863"/>
            <a:ext cx="165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Frutiger LT Std 55 Roman" pitchFamily="34" charset="0"/>
              </a:rPr>
              <a:t>ConnectEd Resources</a:t>
            </a: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79910" y="1883535"/>
            <a:ext cx="2876550" cy="3733800"/>
          </a:xfrm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47740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Tools and manuals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Video examples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Self Assessment Rubrics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Certification Criteria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Online collaboration spaces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District framework for support</a:t>
            </a:r>
          </a:p>
          <a:p>
            <a:r>
              <a:rPr lang="en-US" sz="2400" dirty="0">
                <a:latin typeface="Frutiger LT Std 55 Roman" pitchFamily="34" charset="0"/>
                <a:ea typeface="MS PGothic" pitchFamily="34" charset="-128"/>
              </a:rPr>
              <a:t>  </a:t>
            </a:r>
          </a:p>
        </p:txBody>
      </p:sp>
      <p:pic>
        <p:nvPicPr>
          <p:cNvPr id="71685" name="Picture 4" descr="http://www.connectedcalifornia.org/inc/images/studio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811" y="5144260"/>
            <a:ext cx="2743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5"/>
          <p:cNvSpPr>
            <a:spLocks noGrp="1"/>
          </p:cNvSpPr>
          <p:nvPr>
            <p:ph type="ctrTitle"/>
          </p:nvPr>
        </p:nvSpPr>
        <p:spPr>
          <a:xfrm>
            <a:off x="1003300" y="1876425"/>
            <a:ext cx="7467600" cy="30734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AFAFA"/>
                </a:solidFill>
                <a:latin typeface="Frutiger LT Std 55 Roman" pitchFamily="34" charset="0"/>
              </a:rPr>
              <a:t>Aazam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  <a:r>
              <a:rPr lang="en-US" sz="2400" b="1" dirty="0" err="1" smtClean="0">
                <a:solidFill>
                  <a:srgbClr val="FAFAFA"/>
                </a:solidFill>
                <a:latin typeface="Frutiger LT Std 55 Roman" pitchFamily="34" charset="0"/>
              </a:rPr>
              <a:t>Irilian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  <a:hlinkClick r:id="rId2"/>
              </a:rPr>
              <a:t>AIrilian@naf.org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  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Kathy Harris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  <a:hlinkClick r:id="rId3"/>
              </a:rPr>
              <a:t>kharris@connectedcalifornia.org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Penni Hudis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  <a:hlinkClick r:id="rId4"/>
              </a:rPr>
              <a:t>phudis@connectedcalifornia.org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Rob Atterbury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  <a:hlinkClick r:id="rId5"/>
              </a:rPr>
              <a:t>ratterbury@connectedcalifornia.org</a:t>
            </a: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> </a:t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  <a:t/>
            </a:r>
            <a:br>
              <a:rPr lang="en-US" sz="2400" b="1" dirty="0" smtClean="0">
                <a:solidFill>
                  <a:srgbClr val="FAFAFA"/>
                </a:solidFill>
                <a:latin typeface="Frutiger LT Std 55 Roman" pitchFamily="34" charset="0"/>
              </a:rPr>
            </a:br>
            <a:endParaRPr lang="en-US" sz="2400" dirty="0" smtClean="0">
              <a:latin typeface="Frutiger LT Std 55 Roman" pitchFamily="34" charset="0"/>
            </a:endParaRPr>
          </a:p>
        </p:txBody>
      </p:sp>
      <p:pic>
        <p:nvPicPr>
          <p:cNvPr id="72707" name="Picture 2" descr="C:\Users\Owner\AppData\Local\Microsoft\Windows\Temporary Internet Files\Content.Outlook\6AFIFQCO\NAF logo TIF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7625" y="233363"/>
            <a:ext cx="27463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1450975"/>
            <a:ext cx="8450262" cy="40528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  <a:t/>
            </a:r>
            <a:b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</a:br>
            <a: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  <a:t/>
            </a:r>
            <a:b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</a:br>
            <a: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  <a:t/>
            </a:r>
            <a:br>
              <a:rPr lang="en-US" sz="1700" dirty="0" smtClean="0">
                <a:solidFill>
                  <a:srgbClr val="001784"/>
                </a:solidFill>
                <a:latin typeface="Tahoma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  <a:t>All things are created twice:</a:t>
            </a:r>
            <a:b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  <a:t>first mentally and then physically.</a:t>
            </a:r>
            <a:b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  <a:t>The key to creativity is to begin </a:t>
            </a:r>
            <a:b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  <a:t>with the end in mind, with a vision </a:t>
            </a:r>
            <a:b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  <a:t>and a blueprint of the desired result.</a:t>
            </a:r>
            <a:br>
              <a:rPr lang="en-US" sz="3200" dirty="0" smtClean="0">
                <a:solidFill>
                  <a:schemeClr val="tx1"/>
                </a:solidFill>
                <a:latin typeface="Frutiger LT Std 55 Roman" pitchFamily="34" charset="0"/>
              </a:rPr>
            </a:br>
            <a:r>
              <a:rPr lang="en-US" sz="1700" dirty="0" smtClean="0">
                <a:solidFill>
                  <a:srgbClr val="001784"/>
                </a:solidFill>
                <a:latin typeface="Frutiger LT Std 55 Roman" pitchFamily="34" charset="0"/>
              </a:rPr>
              <a:t/>
            </a:r>
            <a:br>
              <a:rPr lang="en-US" sz="1700" dirty="0" smtClean="0">
                <a:solidFill>
                  <a:srgbClr val="001784"/>
                </a:solidFill>
                <a:latin typeface="Frutiger LT Std 55 Roman" pitchFamily="34" charset="0"/>
              </a:rPr>
            </a:br>
            <a:r>
              <a:rPr lang="en-US" sz="1700" dirty="0" smtClean="0">
                <a:solidFill>
                  <a:srgbClr val="001784"/>
                </a:solidFill>
                <a:latin typeface="Frutiger LT Std 55 Roman" pitchFamily="34" charset="0"/>
              </a:rPr>
              <a:t> 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Frutiger LT Std 55 Roman" pitchFamily="34" charset="0"/>
              </a:rPr>
              <a:t>Stephen Covey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14500" y="360363"/>
            <a:ext cx="6751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1784"/>
                </a:solidFill>
                <a:latin typeface="Frutiger LT Std 55 Roman" pitchFamily="34" charset="0"/>
                <a:ea typeface="MS PGothic" pitchFamily="34" charset="-128"/>
              </a:rPr>
              <a:t>Begin with the End in Mind</a:t>
            </a:r>
            <a:endParaRPr lang="en-US" sz="3600" b="1" dirty="0">
              <a:latin typeface="Frutiger LT Std 55 Roman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Frutiger LT Std 55 Roman" pitchFamily="34" charset="0"/>
              </a:rPr>
              <a:t>Definition of Student Learning Outcomes</a:t>
            </a:r>
          </a:p>
        </p:txBody>
      </p:sp>
      <p:grpSp>
        <p:nvGrpSpPr>
          <p:cNvPr id="22531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420688" y="307975"/>
            <a:ext cx="8415337" cy="6096000"/>
            <a:chOff x="0" y="228600"/>
            <a:chExt cx="7012214" cy="8623226"/>
          </a:xfrm>
        </p:grpSpPr>
        <p:sp>
          <p:nvSpPr>
            <p:cNvPr id="22532" name="AutoShape 125"/>
            <p:cNvSpPr>
              <a:spLocks noChangeArrowheads="1"/>
            </p:cNvSpPr>
            <p:nvPr/>
          </p:nvSpPr>
          <p:spPr bwMode="auto">
            <a:xfrm>
              <a:off x="2036065" y="1161218"/>
              <a:ext cx="2819400" cy="2449513"/>
            </a:xfrm>
            <a:prstGeom prst="star24">
              <a:avLst>
                <a:gd name="adj" fmla="val 37500"/>
              </a:avLst>
            </a:prstGeom>
            <a:solidFill>
              <a:srgbClr val="92D050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33" name="Rectangle 32"/>
            <p:cNvSpPr>
              <a:spLocks noChangeArrowheads="1"/>
            </p:cNvSpPr>
            <p:nvPr/>
          </p:nvSpPr>
          <p:spPr bwMode="auto">
            <a:xfrm>
              <a:off x="4114800" y="3005138"/>
              <a:ext cx="274320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b="1">
                <a:ea typeface="MS PGothic" pitchFamily="34" charset="-128"/>
              </a:endParaRPr>
            </a:p>
          </p:txBody>
        </p:sp>
        <p:sp>
          <p:nvSpPr>
            <p:cNvPr id="7" name="Rectangle 93"/>
            <p:cNvSpPr>
              <a:spLocks noChangeArrowheads="1"/>
            </p:cNvSpPr>
            <p:nvPr/>
          </p:nvSpPr>
          <p:spPr bwMode="auto">
            <a:xfrm>
              <a:off x="0" y="228600"/>
              <a:ext cx="6857446" cy="77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2" charset="0"/>
                <a:cs typeface="+mn-cs"/>
              </a:endParaRPr>
            </a:p>
          </p:txBody>
        </p:sp>
        <p:sp>
          <p:nvSpPr>
            <p:cNvPr id="22535" name="Rectangle 100"/>
            <p:cNvSpPr>
              <a:spLocks noChangeArrowheads="1"/>
            </p:cNvSpPr>
            <p:nvPr/>
          </p:nvSpPr>
          <p:spPr bwMode="auto">
            <a:xfrm>
              <a:off x="3013456" y="6226175"/>
              <a:ext cx="862012" cy="9366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36" name="Rectangle 104"/>
            <p:cNvSpPr>
              <a:spLocks noChangeArrowheads="1"/>
            </p:cNvSpPr>
            <p:nvPr/>
          </p:nvSpPr>
          <p:spPr bwMode="auto">
            <a:xfrm>
              <a:off x="4038600" y="4038600"/>
              <a:ext cx="2819400" cy="67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latin typeface="Frutiger LT Std 55 Roman" pitchFamily="34" charset="0"/>
                  <a:ea typeface="MS PGothic" pitchFamily="34" charset="-128"/>
                </a:rPr>
                <a:t>Communicates effectively, orally,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latin typeface="Frutiger LT Std 55 Roman" pitchFamily="34" charset="0"/>
                  <a:ea typeface="MS PGothic" pitchFamily="34" charset="-128"/>
                </a:rPr>
                <a:t> in writing,  and non-verbally</a:t>
              </a:r>
            </a:p>
          </p:txBody>
        </p:sp>
        <p:sp>
          <p:nvSpPr>
            <p:cNvPr id="22537" name="Rectangle 105"/>
            <p:cNvSpPr>
              <a:spLocks noChangeArrowheads="1"/>
            </p:cNvSpPr>
            <p:nvPr/>
          </p:nvSpPr>
          <p:spPr bwMode="auto">
            <a:xfrm>
              <a:off x="3943047" y="4998138"/>
              <a:ext cx="3069167" cy="122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latin typeface="Frutiger LT Std 55 Roman" pitchFamily="34" charset="0"/>
                  <a:ea typeface="MS PGothic" pitchFamily="34" charset="-128"/>
                </a:rPr>
                <a:t>Correctly employs specific terminology appropriate to health care settings both  verbally and in writing</a:t>
              </a:r>
            </a:p>
          </p:txBody>
        </p:sp>
        <p:sp>
          <p:nvSpPr>
            <p:cNvPr id="22538" name="Rectangle 106"/>
            <p:cNvSpPr>
              <a:spLocks noChangeArrowheads="1"/>
            </p:cNvSpPr>
            <p:nvPr/>
          </p:nvSpPr>
          <p:spPr bwMode="auto">
            <a:xfrm>
              <a:off x="4010792" y="6187497"/>
              <a:ext cx="2807322" cy="107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 dirty="0">
                  <a:latin typeface="Frutiger LT Std 55 Roman" pitchFamily="34" charset="0"/>
                  <a:ea typeface="MS PGothic" pitchFamily="34" charset="-128"/>
                </a:rPr>
                <a:t>Utilizes correct medical terminology in course projects and presentations </a:t>
              </a:r>
            </a:p>
          </p:txBody>
        </p:sp>
        <p:sp>
          <p:nvSpPr>
            <p:cNvPr id="22539" name="Rectangle 107"/>
            <p:cNvSpPr>
              <a:spLocks noChangeArrowheads="1"/>
            </p:cNvSpPr>
            <p:nvPr/>
          </p:nvSpPr>
          <p:spPr bwMode="auto">
            <a:xfrm>
              <a:off x="4064000" y="7390099"/>
              <a:ext cx="2751667" cy="140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300" b="1" dirty="0">
                  <a:latin typeface="Frutiger LT Std 55 Roman" pitchFamily="34" charset="0"/>
                  <a:ea typeface="MS PGothic" pitchFamily="34" charset="-128"/>
                </a:rPr>
                <a:t>Employs the proper terms when identifying the </a:t>
              </a:r>
              <a:r>
                <a:rPr lang="en-US" sz="1300" b="1" dirty="0" err="1" smtClean="0">
                  <a:latin typeface="Frutiger LT Std 55 Roman" pitchFamily="34" charset="0"/>
                  <a:ea typeface="MS PGothic" pitchFamily="34" charset="-128"/>
                </a:rPr>
                <a:t>virological</a:t>
              </a:r>
              <a:r>
                <a:rPr lang="en-US" sz="1300" b="1" dirty="0" smtClean="0">
                  <a:latin typeface="Frutiger LT Std 55 Roman" pitchFamily="34" charset="0"/>
                  <a:ea typeface="MS PGothic" pitchFamily="34" charset="-128"/>
                </a:rPr>
                <a:t> </a:t>
              </a:r>
              <a:r>
                <a:rPr lang="en-US" sz="1300" b="1" dirty="0">
                  <a:latin typeface="Frutiger LT Std 55 Roman" pitchFamily="34" charset="0"/>
                  <a:ea typeface="MS PGothic" pitchFamily="34" charset="-128"/>
                </a:rPr>
                <a:t>properties targeted by the vaccine solution in the  pandemic project presentation.</a:t>
              </a:r>
            </a:p>
          </p:txBody>
        </p:sp>
        <p:sp>
          <p:nvSpPr>
            <p:cNvPr id="22540" name="Rectangle 108"/>
            <p:cNvSpPr>
              <a:spLocks noChangeArrowheads="1"/>
            </p:cNvSpPr>
            <p:nvPr/>
          </p:nvSpPr>
          <p:spPr bwMode="auto">
            <a:xfrm>
              <a:off x="65468" y="2928258"/>
              <a:ext cx="2743200" cy="83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latin typeface="Frutiger LT Std 55 Roman" pitchFamily="34" charset="0"/>
                  <a:ea typeface="MS PGothic" pitchFamily="34" charset="-128"/>
                </a:rPr>
                <a:t>District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latin typeface="Frutiger LT Std 55 Roman" pitchFamily="34" charset="0"/>
                  <a:ea typeface="MS PGothic" pitchFamily="34" charset="-128"/>
                </a:rPr>
                <a:t>Graduate Profile</a:t>
              </a:r>
            </a:p>
          </p:txBody>
        </p:sp>
        <p:sp>
          <p:nvSpPr>
            <p:cNvPr id="22541" name="Rectangle 109"/>
            <p:cNvSpPr>
              <a:spLocks noChangeArrowheads="1"/>
            </p:cNvSpPr>
            <p:nvPr/>
          </p:nvSpPr>
          <p:spPr bwMode="auto">
            <a:xfrm>
              <a:off x="0" y="4165601"/>
              <a:ext cx="2819400" cy="83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latin typeface="Frutiger LT Std 55 Roman" pitchFamily="34" charset="0"/>
                  <a:ea typeface="MS PGothic" pitchFamily="34" charset="-128"/>
                </a:rPr>
                <a:t>School Site Goals/Outcomes</a:t>
              </a:r>
            </a:p>
          </p:txBody>
        </p:sp>
        <p:sp>
          <p:nvSpPr>
            <p:cNvPr id="22542" name="Rectangle 110"/>
            <p:cNvSpPr>
              <a:spLocks noChangeArrowheads="1"/>
            </p:cNvSpPr>
            <p:nvPr/>
          </p:nvSpPr>
          <p:spPr bwMode="auto">
            <a:xfrm>
              <a:off x="0" y="5427663"/>
              <a:ext cx="2819400" cy="48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latin typeface="Frutiger LT Std 55 Roman" pitchFamily="34" charset="0"/>
                  <a:ea typeface="MS PGothic" pitchFamily="34" charset="-128"/>
                </a:rPr>
                <a:t>Pathway Outcomes</a:t>
              </a:r>
            </a:p>
          </p:txBody>
        </p:sp>
        <p:sp>
          <p:nvSpPr>
            <p:cNvPr id="22543" name="Rectangle 111"/>
            <p:cNvSpPr>
              <a:spLocks noChangeArrowheads="1"/>
            </p:cNvSpPr>
            <p:nvPr/>
          </p:nvSpPr>
          <p:spPr bwMode="auto">
            <a:xfrm>
              <a:off x="0" y="6656387"/>
              <a:ext cx="2819400" cy="48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latin typeface="Frutiger LT Std 55 Roman" pitchFamily="34" charset="0"/>
                  <a:ea typeface="MS PGothic" pitchFamily="34" charset="-128"/>
                </a:rPr>
                <a:t>Course Outcomes</a:t>
              </a:r>
            </a:p>
          </p:txBody>
        </p:sp>
        <p:sp>
          <p:nvSpPr>
            <p:cNvPr id="22544" name="Rectangle 112"/>
            <p:cNvSpPr>
              <a:spLocks noChangeArrowheads="1"/>
            </p:cNvSpPr>
            <p:nvPr/>
          </p:nvSpPr>
          <p:spPr bwMode="auto">
            <a:xfrm>
              <a:off x="0" y="7678738"/>
              <a:ext cx="2819400" cy="48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 smtClean="0">
                  <a:latin typeface="Frutiger LT Std 55 Roman" pitchFamily="34" charset="0"/>
                  <a:ea typeface="MS PGothic" pitchFamily="34" charset="-128"/>
                </a:rPr>
                <a:t>Project Outcomes</a:t>
              </a:r>
              <a:endParaRPr lang="en-US" b="1" dirty="0">
                <a:latin typeface="Frutiger LT Std 55 Roman" pitchFamily="34" charset="0"/>
                <a:ea typeface="MS PGothic" pitchFamily="34" charset="-128"/>
              </a:endParaRPr>
            </a:p>
          </p:txBody>
        </p:sp>
        <p:sp>
          <p:nvSpPr>
            <p:cNvPr id="22545" name="Line 114"/>
            <p:cNvSpPr>
              <a:spLocks noChangeShapeType="1"/>
            </p:cNvSpPr>
            <p:nvPr/>
          </p:nvSpPr>
          <p:spPr bwMode="auto">
            <a:xfrm>
              <a:off x="265113" y="3790950"/>
              <a:ext cx="64008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15"/>
            <p:cNvSpPr>
              <a:spLocks noChangeShapeType="1"/>
            </p:cNvSpPr>
            <p:nvPr/>
          </p:nvSpPr>
          <p:spPr bwMode="auto">
            <a:xfrm>
              <a:off x="227013" y="4953000"/>
              <a:ext cx="64008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16"/>
            <p:cNvSpPr>
              <a:spLocks noChangeShapeType="1"/>
            </p:cNvSpPr>
            <p:nvPr/>
          </p:nvSpPr>
          <p:spPr bwMode="auto">
            <a:xfrm>
              <a:off x="180975" y="6126163"/>
              <a:ext cx="64008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17"/>
            <p:cNvSpPr>
              <a:spLocks noChangeShapeType="1"/>
            </p:cNvSpPr>
            <p:nvPr/>
          </p:nvSpPr>
          <p:spPr bwMode="auto">
            <a:xfrm>
              <a:off x="228600" y="7262813"/>
              <a:ext cx="64008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118"/>
            <p:cNvSpPr>
              <a:spLocks noChangeArrowheads="1"/>
            </p:cNvSpPr>
            <p:nvPr/>
          </p:nvSpPr>
          <p:spPr bwMode="auto">
            <a:xfrm>
              <a:off x="3013075" y="7370763"/>
              <a:ext cx="862013" cy="9128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50" name="Rectangle 119"/>
            <p:cNvSpPr>
              <a:spLocks noChangeArrowheads="1"/>
            </p:cNvSpPr>
            <p:nvPr/>
          </p:nvSpPr>
          <p:spPr bwMode="auto">
            <a:xfrm>
              <a:off x="3002343" y="5059363"/>
              <a:ext cx="862013" cy="9604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51" name="Rectangle 121"/>
            <p:cNvSpPr>
              <a:spLocks noChangeArrowheads="1"/>
            </p:cNvSpPr>
            <p:nvPr/>
          </p:nvSpPr>
          <p:spPr bwMode="auto">
            <a:xfrm>
              <a:off x="3002343" y="3908424"/>
              <a:ext cx="862013" cy="96837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52" name="Rectangle 122"/>
            <p:cNvSpPr>
              <a:spLocks noChangeArrowheads="1"/>
            </p:cNvSpPr>
            <p:nvPr/>
          </p:nvSpPr>
          <p:spPr bwMode="auto">
            <a:xfrm>
              <a:off x="2995613" y="2754313"/>
              <a:ext cx="862012" cy="9255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2553" name="AutoShape 123"/>
            <p:cNvSpPr>
              <a:spLocks noChangeArrowheads="1"/>
            </p:cNvSpPr>
            <p:nvPr/>
          </p:nvSpPr>
          <p:spPr bwMode="auto">
            <a:xfrm>
              <a:off x="2555875" y="1458913"/>
              <a:ext cx="1752600" cy="129540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27" name="Rectangle 126"/>
            <p:cNvSpPr>
              <a:spLocks noChangeArrowheads="1"/>
            </p:cNvSpPr>
            <p:nvPr/>
          </p:nvSpPr>
          <p:spPr bwMode="auto">
            <a:xfrm>
              <a:off x="1829445" y="1964474"/>
              <a:ext cx="3199877" cy="103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2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utiger LT Std 55 Roman" pitchFamily="34" charset="0"/>
                  <a:cs typeface="+mn-cs"/>
                </a:rPr>
                <a:t>College Career </a:t>
              </a:r>
              <a:br>
                <a:rPr lang="en-US" sz="22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utiger LT Std 55 Roman" pitchFamily="34" charset="0"/>
                  <a:cs typeface="+mn-cs"/>
                </a:rPr>
              </a:br>
              <a:r>
                <a:rPr lang="en-US" sz="22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Frutiger LT Std 55 Roman" pitchFamily="34" charset="0"/>
                  <a:cs typeface="+mn-cs"/>
                </a:rPr>
                <a:t>Life</a:t>
              </a:r>
            </a:p>
          </p:txBody>
        </p:sp>
        <p:sp>
          <p:nvSpPr>
            <p:cNvPr id="22555" name="Rectangle 128"/>
            <p:cNvSpPr>
              <a:spLocks noChangeArrowheads="1"/>
            </p:cNvSpPr>
            <p:nvPr/>
          </p:nvSpPr>
          <p:spPr bwMode="auto">
            <a:xfrm>
              <a:off x="2739869" y="8415509"/>
              <a:ext cx="1406072" cy="43631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2"/>
                  </a:solidFill>
                  <a:ea typeface="MS PGothic" pitchFamily="34" charset="-128"/>
                </a:rPr>
                <a:t>    STUDENT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411578" y="3200400"/>
              <a:ext cx="2163933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500" b="1" dirty="0">
                  <a:latin typeface="Frutiger LT Std 55 Roman" pitchFamily="34" charset="0"/>
                  <a:ea typeface="MS PGothic" pitchFamily="34" charset="-128"/>
                </a:rPr>
                <a:t>Effective Communicator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9589" y="2130651"/>
              <a:ext cx="1448476" cy="914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i="1" dirty="0">
                  <a:solidFill>
                    <a:srgbClr val="92D050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Frutiger LT Std 55 Roman" pitchFamily="34" charset="0"/>
                  <a:cs typeface="+mn-cs"/>
                </a:rPr>
                <a:t>Example of </a:t>
              </a:r>
            </a:p>
            <a:p>
              <a:pPr algn="r">
                <a:defRPr/>
              </a:pPr>
              <a:r>
                <a:rPr lang="en-US" b="1" i="1" dirty="0">
                  <a:solidFill>
                    <a:srgbClr val="92D050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Frutiger LT Std 55 Roman" pitchFamily="34" charset="0"/>
                  <a:cs typeface="+mn-cs"/>
                </a:rPr>
                <a:t>Alignment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2123" y="2060023"/>
              <a:ext cx="1448477" cy="91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br" rotWithShape="0">
                <a:srgbClr val="808080">
                  <a:alpha val="42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92D050"/>
                  </a:solidFill>
                  <a:latin typeface="Frutiger LT Std 55 Roman" pitchFamily="34" charset="0"/>
                  <a:cs typeface="+mn-cs"/>
                </a:rPr>
                <a:t>Level of </a:t>
              </a:r>
            </a:p>
            <a:p>
              <a:pPr>
                <a:defRPr/>
              </a:pPr>
              <a:r>
                <a:rPr lang="en-US" b="1" i="1" dirty="0">
                  <a:solidFill>
                    <a:srgbClr val="92D050"/>
                  </a:solidFill>
                  <a:latin typeface="Frutiger LT Std 55 Roman" pitchFamily="34" charset="0"/>
                  <a:cs typeface="+mn-cs"/>
                </a:rPr>
                <a:t>Assessment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Frutiger LT Std 55 Roman" pitchFamily="34" charset="0"/>
              </a:rPr>
              <a:t/>
            </a:r>
            <a:br>
              <a:rPr lang="en-US" i="1" dirty="0" smtClean="0">
                <a:latin typeface="Frutiger LT Std 55 Roman" pitchFamily="34" charset="0"/>
              </a:rPr>
            </a:br>
            <a:r>
              <a:rPr lang="en-US" sz="4200" b="1" dirty="0" smtClean="0">
                <a:latin typeface="Frutiger LT Std 55 Roman" pitchFamily="34" charset="0"/>
              </a:rPr>
              <a:t>The Pacing Guide Dilemma</a:t>
            </a:r>
            <a:r>
              <a:rPr lang="en-US" dirty="0" smtClean="0">
                <a:latin typeface="Frutiger LT Std 55 Roman" pitchFamily="34" charset="0"/>
              </a:rPr>
              <a:t/>
            </a:r>
            <a:br>
              <a:rPr lang="en-US" dirty="0" smtClean="0">
                <a:latin typeface="Frutiger LT Std 55 Roman" pitchFamily="34" charset="0"/>
              </a:rPr>
            </a:br>
            <a:endParaRPr lang="en-US" dirty="0" smtClean="0">
              <a:latin typeface="Frutiger LT Std 55 Roman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92138" y="1579563"/>
            <a:ext cx="7883525" cy="452596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3600" dirty="0" smtClean="0"/>
              <a:t>How can you design authentic lessons or projects that address your academy outcomes, are authentic to the industry theme and align to the scope, sequence and </a:t>
            </a:r>
            <a:r>
              <a:rPr lang="en-US" sz="4400" b="1" dirty="0" smtClean="0"/>
              <a:t>rigor </a:t>
            </a:r>
            <a:r>
              <a:rPr lang="en-US" sz="3200" dirty="0" smtClean="0"/>
              <a:t>of all the courses involved</a:t>
            </a:r>
            <a:r>
              <a:rPr lang="en-US" sz="3600" dirty="0" smtClean="0"/>
              <a:t>?</a:t>
            </a:r>
          </a:p>
          <a:p>
            <a:pPr algn="ctr">
              <a:buFont typeface="Arial" pitchFamily="34" charset="0"/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 smtClean="0">
                <a:latin typeface="Frutiger LT Std 55 Roman" pitchFamily="34" charset="0"/>
              </a:rPr>
              <a:t>For Designing Curriculum</a:t>
            </a:r>
            <a:r>
              <a:rPr lang="en-US" sz="4200" b="1" dirty="0" smtClean="0">
                <a:latin typeface="Frutiger LT Std 55 Roman" pitchFamily="34" charset="0"/>
              </a:rPr>
              <a:t>...</a:t>
            </a:r>
            <a:endParaRPr lang="en-US" sz="4200" b="1" dirty="0" smtClean="0">
              <a:latin typeface="Frutiger LT Std 55 Roman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3550" y="1600200"/>
            <a:ext cx="822325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3200" dirty="0" smtClean="0"/>
              <a:t>You also begin with the end in mind </a:t>
            </a:r>
          </a:p>
          <a:p>
            <a:r>
              <a:rPr lang="en-US" sz="3200" dirty="0" smtClean="0"/>
              <a:t>Standards-based performances assessed across the curriculum</a:t>
            </a:r>
          </a:p>
          <a:p>
            <a:r>
              <a:rPr lang="en-US" sz="3200" dirty="0" smtClean="0"/>
              <a:t>Address an essential question</a:t>
            </a:r>
          </a:p>
          <a:p>
            <a:r>
              <a:rPr lang="en-US" sz="3200" dirty="0" smtClean="0"/>
              <a:t>Reflects the theme of the industry sector</a:t>
            </a:r>
          </a:p>
          <a:p>
            <a:r>
              <a:rPr lang="en-US" sz="3200" dirty="0" smtClean="0"/>
              <a:t>Built on integrated performance mapping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 rot="5400000">
            <a:off x="7082632" y="2320131"/>
            <a:ext cx="1403350" cy="13001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4464051" y="2279168"/>
          <a:ext cx="1879599" cy="131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184401" y="2545868"/>
          <a:ext cx="1777999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-19050" y="2545868"/>
          <a:ext cx="1924050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53301" name="AutoShape 21"/>
          <p:cNvSpPr>
            <a:spLocks noChangeArrowheads="1"/>
          </p:cNvSpPr>
          <p:nvPr/>
        </p:nvSpPr>
        <p:spPr bwMode="auto">
          <a:xfrm>
            <a:off x="228600" y="4967288"/>
            <a:ext cx="8610600" cy="762000"/>
          </a:xfrm>
          <a:prstGeom prst="leftRightArrow">
            <a:avLst>
              <a:gd name="adj1" fmla="val 46972"/>
              <a:gd name="adj2" fmla="val 75856"/>
            </a:avLst>
          </a:pr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-112" charset="-128"/>
                <a:cs typeface="+mn-cs"/>
              </a:rPr>
              <a:t>BASIC   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-112" charset="-128"/>
                <a:cs typeface="+mn-cs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pitchFamily="-112" charset="-128"/>
                <a:cs typeface="+mn-cs"/>
              </a:rPr>
              <a:t>                             INTERMEDIATE                            COMPLEX</a:t>
            </a:r>
          </a:p>
        </p:txBody>
      </p:sp>
      <p:sp>
        <p:nvSpPr>
          <p:cNvPr id="26631" name="Rectangle 4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Frutiger LT Std 55 Roman" pitchFamily="34" charset="0"/>
              </a:rPr>
              <a:t>Integration Continuum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943600" y="1985481"/>
          <a:ext cx="3657600" cy="193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0688" y="3995738"/>
            <a:ext cx="104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ea typeface="MS PGothic" pitchFamily="34" charset="-128"/>
              </a:rPr>
              <a:t>Single </a:t>
            </a:r>
          </a:p>
          <a:p>
            <a:pPr algn="ctr"/>
            <a:r>
              <a:rPr lang="en-US" sz="2000">
                <a:ea typeface="MS PGothic" pitchFamily="34" charset="-128"/>
              </a:rPr>
              <a:t>Subject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97150" y="4205288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ea typeface="MS PGothic" pitchFamily="34" charset="-128"/>
              </a:rPr>
              <a:t>Paired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57725" y="4208463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ea typeface="MS PGothic" pitchFamily="34" charset="-128"/>
              </a:rPr>
              <a:t>Interrelated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21513" y="4210050"/>
            <a:ext cx="148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ea typeface="MS PGothic" pitchFamily="34" charset="-128"/>
              </a:rPr>
              <a:t>Conceptual</a:t>
            </a:r>
          </a:p>
        </p:txBody>
      </p:sp>
      <p:sp>
        <p:nvSpPr>
          <p:cNvPr id="26637" name="Slide Number Placeholder 5"/>
          <p:cNvSpPr txBox="1">
            <a:spLocks/>
          </p:cNvSpPr>
          <p:nvPr/>
        </p:nvSpPr>
        <p:spPr bwMode="auto">
          <a:xfrm>
            <a:off x="8534400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439D379-B0EB-4438-9C80-B749255BD425}" type="slidenum">
              <a:rPr lang="en-US">
                <a:ea typeface="MS PGothic" pitchFamily="34" charset="-128"/>
              </a:rPr>
              <a:pPr/>
              <a:t>9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1" grpId="0">
        <p:bldAsOne/>
      </p:bldGraphic>
      <p:bldGraphic spid="12" grpId="0">
        <p:bldAsOne/>
      </p:bldGraphic>
      <p:bldP spid="353301" grpId="0" animBg="1"/>
      <p:bldGraphic spid="10" grpId="0">
        <p:bldAsOne/>
      </p:bldGraphic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Integrated Curr">
  <a:themeElements>
    <a:clrScheme name="ConnectEd_7_09">
      <a:dk1>
        <a:srgbClr val="F8F8F8"/>
      </a:dk1>
      <a:lt1>
        <a:srgbClr val="F8F8F8"/>
      </a:lt1>
      <a:dk2>
        <a:srgbClr val="031F73"/>
      </a:dk2>
      <a:lt2>
        <a:srgbClr val="031F73"/>
      </a:lt2>
      <a:accent1>
        <a:srgbClr val="A9C516"/>
      </a:accent1>
      <a:accent2>
        <a:srgbClr val="E37222"/>
      </a:accent2>
      <a:accent3>
        <a:srgbClr val="98C6EA"/>
      </a:accent3>
      <a:accent4>
        <a:srgbClr val="009FDA"/>
      </a:accent4>
      <a:accent5>
        <a:srgbClr val="9093CE"/>
      </a:accent5>
      <a:accent6>
        <a:srgbClr val="FFC550"/>
      </a:accent6>
      <a:hlink>
        <a:srgbClr val="A9C516"/>
      </a:hlink>
      <a:folHlink>
        <a:srgbClr val="A9C5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1430</Words>
  <Application>Microsoft Office PowerPoint</Application>
  <PresentationFormat>On-screen Show (4:3)</PresentationFormat>
  <Paragraphs>392</Paragraphs>
  <Slides>44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Frutiger LT Std 55 Roman</vt:lpstr>
      <vt:lpstr>MS PGothic</vt:lpstr>
      <vt:lpstr>MS PGothic</vt:lpstr>
      <vt:lpstr>Calibri</vt:lpstr>
      <vt:lpstr>Times New Roman</vt:lpstr>
      <vt:lpstr>ヒラギノ明朝 ProN W3</vt:lpstr>
      <vt:lpstr>Adobe Garamond Pro Bold</vt:lpstr>
      <vt:lpstr>Wingdings 2</vt:lpstr>
      <vt:lpstr>Garamond Premr Pro Smbd</vt:lpstr>
      <vt:lpstr>Wingdings</vt:lpstr>
      <vt:lpstr>Garamond</vt:lpstr>
      <vt:lpstr>Tahoma</vt:lpstr>
      <vt:lpstr>ヒラギノ角ゴ Pro W3</vt:lpstr>
      <vt:lpstr>Integrated Curr</vt:lpstr>
      <vt:lpstr>Slide 1</vt:lpstr>
      <vt:lpstr>Outcomes</vt:lpstr>
      <vt:lpstr>Integrated Curriculum Design</vt:lpstr>
      <vt:lpstr>Slide 4</vt:lpstr>
      <vt:lpstr>   All things are created twice: first mentally and then physically. The key to creativity is to begin  with the end in mind, with a vision  and a blueprint of the desired result.                                   Stephen Covey</vt:lpstr>
      <vt:lpstr>Definition of Student Learning Outcomes</vt:lpstr>
      <vt:lpstr> The Pacing Guide Dilemma </vt:lpstr>
      <vt:lpstr>For Designing Curriculum...</vt:lpstr>
      <vt:lpstr>Integration Continuum</vt:lpstr>
      <vt:lpstr>Integrated Lesson or Project</vt:lpstr>
      <vt:lpstr>Quality Integrated Curriculum</vt:lpstr>
      <vt:lpstr>Reflection Session Worksheet  Question One</vt:lpstr>
      <vt:lpstr>Slide 13</vt:lpstr>
      <vt:lpstr>Performance Maps Can</vt:lpstr>
      <vt:lpstr>Performance Maps Can</vt:lpstr>
      <vt:lpstr>SAMPLE MAP</vt:lpstr>
      <vt:lpstr>Unpacking the Standards</vt:lpstr>
      <vt:lpstr>Slide 18</vt:lpstr>
      <vt:lpstr>Integrated Curriculum Design</vt:lpstr>
      <vt:lpstr>Slide 20</vt:lpstr>
      <vt:lpstr>Place your post-it notes in chronological order on the butcher paper </vt:lpstr>
      <vt:lpstr>Integrated Curriculum Design</vt:lpstr>
      <vt:lpstr>Slide 23</vt:lpstr>
      <vt:lpstr>Slide 24</vt:lpstr>
      <vt:lpstr>Make Connections</vt:lpstr>
      <vt:lpstr>Slide 26</vt:lpstr>
      <vt:lpstr>NAF Course: Entrepreneurship </vt:lpstr>
      <vt:lpstr>ConnectEd Studios</vt:lpstr>
      <vt:lpstr>Let’s Practice</vt:lpstr>
      <vt:lpstr>Reflection Session Worksheet Question Two</vt:lpstr>
      <vt:lpstr>In Subject Alike Teams</vt:lpstr>
      <vt:lpstr>In Cross Disciplinary Teams</vt:lpstr>
      <vt:lpstr>ConnectEd Studios</vt:lpstr>
      <vt:lpstr>Integrated Curriculum Design</vt:lpstr>
      <vt:lpstr>Slide 35</vt:lpstr>
      <vt:lpstr>Designing the Project</vt:lpstr>
      <vt:lpstr>Rubrics</vt:lpstr>
      <vt:lpstr>Multiple Roles for Industry</vt:lpstr>
      <vt:lpstr>Reflection Session Worksheet  Question Three</vt:lpstr>
      <vt:lpstr>Adapting Existing Curriculum</vt:lpstr>
      <vt:lpstr>Icing the Cake:  Personalizing the Project</vt:lpstr>
      <vt:lpstr>Reflection Session Worksheet  Question Four</vt:lpstr>
      <vt:lpstr>ConnectEd Resources</vt:lpstr>
      <vt:lpstr>Aazam Irilian  AIrilian@naf.org     Kathy Harris kharris@connectedcalifornia.org  Penni Hudis phudis@connectedcalifornia.org  Rob Atterbury ratterbury@connectedcalifornia.org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 Sun Ho</dc:creator>
  <cp:lastModifiedBy>Kris</cp:lastModifiedBy>
  <cp:revision>134</cp:revision>
  <cp:lastPrinted>2010-11-01T16:20:41Z</cp:lastPrinted>
  <dcterms:created xsi:type="dcterms:W3CDTF">2011-03-01T22:21:25Z</dcterms:created>
  <dcterms:modified xsi:type="dcterms:W3CDTF">2011-03-03T18:26:47Z</dcterms:modified>
</cp:coreProperties>
</file>